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4" r:id="rId4"/>
    <p:sldId id="305" r:id="rId5"/>
    <p:sldId id="306" r:id="rId6"/>
    <p:sldId id="30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16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78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64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84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2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هيا يا مؤمنون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مؤِمنون هيا للثبات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الوارثين مجد السموات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نرتجى الحبيب كامل الصفات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فخر المؤمنين نبع البركات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 الأرض باطل فخره آلام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راحة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التعابى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موطن السلام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للرحيل هيا للأمام ليس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للوراء بل إلى قدام</a:t>
            </a:r>
          </a:p>
        </p:txBody>
      </p:sp>
    </p:spTree>
    <p:extLst>
      <p:ext uri="{BB962C8B-B14F-4D97-AF65-F5344CB8AC3E}">
        <p14:creationId xmlns:p14="http://schemas.microsoft.com/office/powerpoint/2010/main" val="1995918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هوذا الحبيب رأس جيشنا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حصننا الحصين قائد لنا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ذا يستطيع أن يشى بنا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ذا يستطيع أن يفصلنا</a:t>
            </a:r>
          </a:p>
        </p:txBody>
      </p:sp>
    </p:spTree>
    <p:extLst>
      <p:ext uri="{BB962C8B-B14F-4D97-AF65-F5344CB8AC3E}">
        <p14:creationId xmlns:p14="http://schemas.microsoft.com/office/powerpoint/2010/main" val="3980549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نعبر السبيل غير خائفين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نرتجى قدوم فادينا الأمين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ندخل السماء بالنصر هاتفين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 في الحبيب صرنا آمنين</a:t>
            </a:r>
          </a:p>
        </p:txBody>
      </p:sp>
    </p:spTree>
    <p:extLst>
      <p:ext uri="{BB962C8B-B14F-4D97-AF65-F5344CB8AC3E}">
        <p14:creationId xmlns:p14="http://schemas.microsoft.com/office/powerpoint/2010/main" val="466594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أبهى مكانا أعد لنا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انه جمال شخص ربنا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فيه نستريح من أتعابنا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ونرى الحبيب من أراحنا</a:t>
            </a:r>
          </a:p>
        </p:txBody>
      </p:sp>
    </p:spTree>
    <p:extLst>
      <p:ext uri="{BB962C8B-B14F-4D97-AF65-F5344CB8AC3E}">
        <p14:creationId xmlns:p14="http://schemas.microsoft.com/office/powerpoint/2010/main" val="170570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3750</TotalTime>
  <Words>101</Words>
  <Application>Microsoft Office PowerPoint</Application>
  <PresentationFormat>عرض على الشاشة (4:3)</PresentationFormat>
  <Paragraphs>32</Paragraphs>
  <Slides>7</Slides>
  <Notes>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2024-12-03T10:24:18Z</dcterms:modified>
</cp:coreProperties>
</file>