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08" r:id="rId4"/>
    <p:sldId id="310" r:id="rId5"/>
    <p:sldId id="309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8"/>
            <p14:sldId id="310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18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وإن كان ألمي تعبني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وإن كان ألمي تعبني 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وإن كان الموت غلبني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لكن ايدك جت أحييتني </a:t>
            </a:r>
            <a:endParaRPr lang="ar-EG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حقي أهتف وأغني 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أرفع إيدي سيدي أقامني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أمسك ايدي ورعش لمسني</a:t>
            </a: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يا خطية مش ده مكانك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تملكي في مش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هسمحلك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سيدي عطاني حياة أبدية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نسمة فمه أبادت جاهك</a:t>
            </a:r>
          </a:p>
        </p:txBody>
      </p:sp>
    </p:spTree>
    <p:extLst>
      <p:ext uri="{BB962C8B-B14F-4D97-AF65-F5344CB8AC3E}">
        <p14:creationId xmlns:p14="http://schemas.microsoft.com/office/powerpoint/2010/main" val="3894815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لحظة لو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هحكيها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عمري كله ما يوفيها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عمري اقضيه اشهد بجميلك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رافع راسي وعلمي صليبك </a:t>
            </a:r>
          </a:p>
        </p:txBody>
      </p:sp>
    </p:spTree>
    <p:extLst>
      <p:ext uri="{BB962C8B-B14F-4D97-AF65-F5344CB8AC3E}">
        <p14:creationId xmlns:p14="http://schemas.microsoft.com/office/powerpoint/2010/main" val="1999227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3747</TotalTime>
  <Words>70</Words>
  <Application>Microsoft Office PowerPoint</Application>
  <PresentationFormat>عرض على الشاشة (4:3)</PresentationFormat>
  <Paragraphs>10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303</cp:revision>
  <dcterms:created xsi:type="dcterms:W3CDTF">2021-12-07T14:30:00Z</dcterms:created>
  <dcterms:modified xsi:type="dcterms:W3CDTF">2024-12-03T10:03:01Z</dcterms:modified>
</cp:coreProperties>
</file>