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8" r:id="rId3"/>
    <p:sldId id="303" r:id="rId4"/>
    <p:sldId id="315" r:id="rId5"/>
    <p:sldId id="310" r:id="rId6"/>
    <p:sldId id="316" r:id="rId7"/>
    <p:sldId id="312" r:id="rId8"/>
    <p:sldId id="317" r:id="rId9"/>
    <p:sldId id="314" r:id="rId10"/>
    <p:sldId id="31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03"/>
            <p14:sldId id="315"/>
            <p14:sldId id="310"/>
            <p14:sldId id="316"/>
            <p14:sldId id="312"/>
            <p14:sldId id="317"/>
            <p14:sldId id="314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واطرح اكاليلي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وأطرح أكاليلي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قدميه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ونهاري وليلي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راح أرنم ليه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حبيبي عن وصفه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يعجز أي لسان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أصله بالمجد مكُلل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وليه سلطان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وأطرح أكاليلي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قدميه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ونهاري وليلي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راح أرنم ليه</a:t>
            </a:r>
          </a:p>
        </p:txBody>
      </p:sp>
    </p:spTree>
    <p:extLst>
      <p:ext uri="{BB962C8B-B14F-4D97-AF65-F5344CB8AC3E}">
        <p14:creationId xmlns:p14="http://schemas.microsoft.com/office/powerpoint/2010/main" val="1045858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حبيبي أبيض وأحمر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ليه اسم عجيب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بجماله بارع بل أكتر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خالي من العيب</a:t>
            </a:r>
          </a:p>
        </p:txBody>
      </p:sp>
    </p:spTree>
    <p:extLst>
      <p:ext uri="{BB962C8B-B14F-4D97-AF65-F5344CB8AC3E}">
        <p14:creationId xmlns:p14="http://schemas.microsoft.com/office/powerpoint/2010/main" val="424984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وأطرح أكاليلي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قدميه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ونهاري وليلي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راح أرنم ليه</a:t>
            </a:r>
          </a:p>
        </p:txBody>
      </p:sp>
    </p:spTree>
    <p:extLst>
      <p:ext uri="{BB962C8B-B14F-4D97-AF65-F5344CB8AC3E}">
        <p14:creationId xmlns:p14="http://schemas.microsoft.com/office/powerpoint/2010/main" val="2925588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أذكر موته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والآماته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وأتأمل فيه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أتذكر صلبه وجلداته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وأتعلق بيه</a:t>
            </a:r>
          </a:p>
        </p:txBody>
      </p:sp>
    </p:spTree>
    <p:extLst>
      <p:ext uri="{BB962C8B-B14F-4D97-AF65-F5344CB8AC3E}">
        <p14:creationId xmlns:p14="http://schemas.microsoft.com/office/powerpoint/2010/main" val="83647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وأطرح أكاليلي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قدميه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ونهاري وليلي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راح أرنم ليه</a:t>
            </a:r>
          </a:p>
        </p:txBody>
      </p:sp>
    </p:spTree>
    <p:extLst>
      <p:ext uri="{BB962C8B-B14F-4D97-AF65-F5344CB8AC3E}">
        <p14:creationId xmlns:p14="http://schemas.microsoft.com/office/powerpoint/2010/main" val="624795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عنك ما أحول عني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ضيق أو جوع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اللي دفعت تمن في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دمك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303544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وأطرح أكاليلي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قدميه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ونهاري وليلي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راح أرنم ليه</a:t>
            </a:r>
          </a:p>
        </p:txBody>
      </p:sp>
    </p:spTree>
    <p:extLst>
      <p:ext uri="{BB962C8B-B14F-4D97-AF65-F5344CB8AC3E}">
        <p14:creationId xmlns:p14="http://schemas.microsoft.com/office/powerpoint/2010/main" val="4148953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3750</TotalTime>
  <Words>113</Words>
  <Application>Microsoft Office PowerPoint</Application>
  <PresentationFormat>عرض على الشاشة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2024-12-03T10:16:25Z</dcterms:modified>
</cp:coreProperties>
</file>