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8" r:id="rId4"/>
    <p:sldId id="311" r:id="rId5"/>
    <p:sldId id="310" r:id="rId6"/>
    <p:sldId id="31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11"/>
            <p14:sldId id="310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والآن حرية وشفاء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حرية وشفاء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عمل عظيم لله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في وسطنا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هنا</a:t>
            </a:r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أحزاننا حملها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أوجاعنا تحملها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وبجلدته شفينا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أمين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حرية وشفاء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عمل عظيم لله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في وسطنا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هنا</a:t>
            </a:r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535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والقادر أن يفعل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أكثر جداً مما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نطلب أو نفتكر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أمين</a:t>
            </a:r>
          </a:p>
        </p:txBody>
      </p:sp>
    </p:spTree>
    <p:extLst>
      <p:ext uri="{BB962C8B-B14F-4D97-AF65-F5344CB8AC3E}">
        <p14:creationId xmlns:p14="http://schemas.microsoft.com/office/powerpoint/2010/main" val="234020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والأن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حرية وشفاء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عمل عظيم لله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الرب في وسطنا الآن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هنا</a:t>
            </a:r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814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3746</TotalTime>
  <Words>54</Words>
  <Application>Microsoft Office PowerPoint</Application>
  <PresentationFormat>عرض على الشاشة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2024-12-03T10:07:27Z</dcterms:modified>
</cp:coreProperties>
</file>