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75" r:id="rId2"/>
    <p:sldId id="303" r:id="rId3"/>
    <p:sldId id="293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62" d="100"/>
          <a:sy n="62" d="100"/>
        </p:scale>
        <p:origin x="48" y="16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والأن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أسبح أعظم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والأن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أسبح أعظم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وأحمد ملك السماء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أسبح أعظم ملك السماء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الذي كل أعماله حق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الذي كل طرقه عدل</a:t>
            </a:r>
            <a:endParaRPr lang="ar-EG" sz="8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3744</TotalTime>
  <Words>22</Words>
  <Application>Microsoft Office PowerPoint</Application>
  <PresentationFormat>عرض على الشاشة (4:3)</PresentationFormat>
  <Paragraphs>7</Paragraphs>
  <Slides>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</vt:i4>
      </vt:variant>
    </vt:vector>
  </HeadingPairs>
  <TitlesOfParts>
    <vt:vector size="7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303</cp:revision>
  <dcterms:created xsi:type="dcterms:W3CDTF">2021-12-07T14:30:00Z</dcterms:created>
  <dcterms:modified xsi:type="dcterms:W3CDTF">2024-12-03T10:08:40Z</dcterms:modified>
</cp:coreProperties>
</file>