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325" r:id="rId3"/>
    <p:sldId id="335" r:id="rId4"/>
    <p:sldId id="336" r:id="rId5"/>
    <p:sldId id="337" r:id="rId6"/>
    <p:sldId id="295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>
      <p:cViewPr varScale="1">
        <p:scale>
          <a:sx n="62" d="100"/>
          <a:sy n="62" d="100"/>
        </p:scale>
        <p:origin x="44" y="29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52400" y="791841"/>
            <a:ext cx="8763000" cy="29419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ترنيمة</a:t>
            </a:r>
          </a:p>
          <a:p>
            <a:pPr algn="ctr">
              <a:lnSpc>
                <a:spcPct val="150000"/>
              </a:lnSpc>
            </a:pPr>
            <a:r>
              <a:rPr lang="ar-SA" sz="8000" b="1" dirty="0">
                <a:latin typeface="Arial" charset="0"/>
                <a:cs typeface="Arial" charset="0"/>
              </a:rPr>
              <a:t>و</a:t>
            </a:r>
            <a:r>
              <a:rPr lang="ar-EG" sz="8000" b="1" dirty="0">
                <a:latin typeface="Arial" charset="0"/>
                <a:cs typeface="Arial" charset="0"/>
              </a:rPr>
              <a:t>أ</a:t>
            </a:r>
            <a:r>
              <a:rPr lang="ar-SA" sz="8000" b="1" dirty="0">
                <a:latin typeface="Arial" charset="0"/>
                <a:cs typeface="Arial" charset="0"/>
              </a:rPr>
              <a:t>نا عليل</a:t>
            </a:r>
            <a:endParaRPr lang="ar-EG" sz="8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20554"/>
            <a:ext cx="91440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>
                <a:latin typeface="Arial" charset="0"/>
                <a:cs typeface="Arial" charset="0"/>
              </a:rPr>
              <a:t>1-</a:t>
            </a:r>
          </a:p>
          <a:p>
            <a:pPr algn="ctr" rtl="1"/>
            <a:r>
              <a:rPr lang="ar-EG" sz="6000" b="1" dirty="0">
                <a:latin typeface="Arial" charset="0"/>
                <a:cs typeface="Arial" charset="0"/>
              </a:rPr>
              <a:t>(وأنا عليل في ليل طويل </a:t>
            </a:r>
          </a:p>
          <a:p>
            <a:pPr algn="ctr" rtl="1"/>
            <a:r>
              <a:rPr lang="ar-EG" sz="6000" b="1" dirty="0">
                <a:latin typeface="Arial" charset="0"/>
                <a:cs typeface="Arial" charset="0"/>
              </a:rPr>
              <a:t>وعدك دليل راح يهديني</a:t>
            </a:r>
          </a:p>
          <a:p>
            <a:pPr algn="ctr" rtl="1"/>
            <a:r>
              <a:rPr lang="ar-EG" sz="6000" b="1" dirty="0">
                <a:latin typeface="Arial" charset="0"/>
                <a:cs typeface="Arial" charset="0"/>
              </a:rPr>
              <a:t>وألقاك بنور بتشق سور </a:t>
            </a:r>
          </a:p>
          <a:p>
            <a:pPr algn="ctr" rtl="1"/>
            <a:r>
              <a:rPr lang="ar-EG" sz="6000" b="1" dirty="0">
                <a:latin typeface="Arial" charset="0"/>
                <a:cs typeface="Arial" charset="0"/>
              </a:rPr>
              <a:t>حزني اللي كان بيبكيني)2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1082219"/>
            <a:ext cx="91440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ar-EG" sz="5400" b="1" dirty="0">
                <a:solidFill>
                  <a:srgbClr val="003300"/>
                </a:solidFill>
              </a:rPr>
              <a:t>وارتوي بغناك وارتمي في حماك </a:t>
            </a:r>
          </a:p>
          <a:p>
            <a:pPr algn="ctr">
              <a:defRPr/>
            </a:pPr>
            <a:r>
              <a:rPr lang="ar-EG" sz="5400" b="1" dirty="0">
                <a:solidFill>
                  <a:srgbClr val="003300"/>
                </a:solidFill>
              </a:rPr>
              <a:t>لما افتكر ضعفي بمـــــرار</a:t>
            </a:r>
          </a:p>
          <a:p>
            <a:pPr algn="ctr">
              <a:defRPr/>
            </a:pPr>
            <a:r>
              <a:rPr lang="ar-EG" sz="5400" b="1" dirty="0">
                <a:solidFill>
                  <a:srgbClr val="003300"/>
                </a:solidFill>
              </a:rPr>
              <a:t>(والقاني فيك نقش ف إيديك </a:t>
            </a:r>
          </a:p>
          <a:p>
            <a:pPr algn="ctr">
              <a:defRPr/>
            </a:pPr>
            <a:r>
              <a:rPr lang="ar-EG" sz="5400" b="1" dirty="0">
                <a:solidFill>
                  <a:srgbClr val="003300"/>
                </a:solidFill>
              </a:rPr>
              <a:t>أشبع أمان في وسط نار)2 </a:t>
            </a:r>
          </a:p>
          <a:p>
            <a:pPr algn="ctr">
              <a:defRPr/>
            </a:pPr>
            <a:r>
              <a:rPr lang="ar-EG" sz="5400" b="1" dirty="0">
                <a:solidFill>
                  <a:srgbClr val="003300"/>
                </a:solidFill>
              </a:rPr>
              <a:t>في وســـــــط نـــــــــــــار</a:t>
            </a:r>
            <a:endParaRPr lang="ar-EG" sz="6600" b="1" dirty="0">
              <a:solidFill>
                <a:srgbClr val="0033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68953"/>
            <a:ext cx="9144000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>
                <a:latin typeface="Arial" charset="0"/>
                <a:cs typeface="Arial" charset="0"/>
              </a:rPr>
              <a:t>2-</a:t>
            </a:r>
            <a:endParaRPr lang="ar-EG" sz="4400" b="1" dirty="0">
              <a:latin typeface="Arial" charset="0"/>
              <a:cs typeface="Arial" charset="0"/>
            </a:endParaRP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(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وف قلب الخوف غيرك ما أشوف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أجي أرتمي بحملي عليك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وأنسى البكا لما الشفا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يبقى سكيب ما بين إيديك)2</a:t>
            </a:r>
            <a:endParaRPr lang="ar-EG" sz="6000" b="1" dirty="0"/>
          </a:p>
        </p:txBody>
      </p:sp>
    </p:spTree>
    <p:extLst>
      <p:ext uri="{BB962C8B-B14F-4D97-AF65-F5344CB8AC3E}">
        <p14:creationId xmlns:p14="http://schemas.microsoft.com/office/powerpoint/2010/main" val="10753129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1006019"/>
            <a:ext cx="91440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ar-EG" sz="6000" b="1" dirty="0">
                <a:solidFill>
                  <a:srgbClr val="003300"/>
                </a:solidFill>
              </a:rPr>
              <a:t>وأعيش وياك شبعان بلقاك </a:t>
            </a:r>
          </a:p>
          <a:p>
            <a:pPr algn="ctr">
              <a:defRPr/>
            </a:pPr>
            <a:r>
              <a:rPr lang="ar-EG" sz="6000" b="1">
                <a:solidFill>
                  <a:srgbClr val="003300"/>
                </a:solidFill>
              </a:rPr>
              <a:t>اسمك </a:t>
            </a:r>
            <a:r>
              <a:rPr lang="ar-EG" sz="6000" b="1" dirty="0">
                <a:solidFill>
                  <a:srgbClr val="003300"/>
                </a:solidFill>
              </a:rPr>
              <a:t>بيجري في العروق</a:t>
            </a:r>
          </a:p>
          <a:p>
            <a:pPr algn="ctr">
              <a:defRPr/>
            </a:pPr>
            <a:r>
              <a:rPr lang="ar-EG" sz="6000" b="1" dirty="0">
                <a:solidFill>
                  <a:srgbClr val="003300"/>
                </a:solidFill>
              </a:rPr>
              <a:t>(تشفي وترفع تسبي وتجعل</a:t>
            </a:r>
          </a:p>
          <a:p>
            <a:pPr algn="ctr">
              <a:defRPr/>
            </a:pPr>
            <a:r>
              <a:rPr lang="ar-EG" sz="6000" b="1" dirty="0">
                <a:solidFill>
                  <a:srgbClr val="003300"/>
                </a:solidFill>
              </a:rPr>
              <a:t> أنهار مياه بين الشقوق)2 </a:t>
            </a:r>
          </a:p>
          <a:p>
            <a:pPr algn="ctr">
              <a:defRPr/>
            </a:pPr>
            <a:r>
              <a:rPr lang="ar-EG" sz="6000" b="1" dirty="0">
                <a:solidFill>
                  <a:srgbClr val="003300"/>
                </a:solidFill>
              </a:rPr>
              <a:t>بين الشقوق</a:t>
            </a:r>
            <a:endParaRPr lang="ar-EG" sz="72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4057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903</TotalTime>
  <Words>96</Words>
  <Application>Microsoft Office PowerPoint</Application>
  <PresentationFormat>عرض على الشاشة (4:3)</PresentationFormat>
  <Paragraphs>22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0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117</cp:revision>
  <dcterms:created xsi:type="dcterms:W3CDTF">2021-12-07T14:30:00Z</dcterms:created>
  <dcterms:modified xsi:type="dcterms:W3CDTF">2024-12-02T12:28:56Z</dcterms:modified>
</cp:coreProperties>
</file>