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10" r:id="rId3"/>
    <p:sldId id="303" r:id="rId4"/>
    <p:sldId id="311" r:id="rId5"/>
    <p:sldId id="314" r:id="rId6"/>
    <p:sldId id="313" r:id="rId7"/>
    <p:sldId id="315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0"/>
            <p14:sldId id="303"/>
            <p14:sldId id="311"/>
            <p14:sldId id="314"/>
            <p14:sldId id="313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8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وانت ترعى بحب قطيعك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أبدًا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أبدًا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ما تسيب إيدي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انت تملِّي ماشي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معايا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وكل ما أدعوك ربي في ضيقي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تجي وتبقى سند وحمايه</a:t>
            </a:r>
          </a:p>
        </p:txBody>
      </p:sp>
    </p:spTree>
    <p:extLst>
      <p:ext uri="{BB962C8B-B14F-4D97-AF65-F5344CB8AC3E}">
        <p14:creationId xmlns:p14="http://schemas.microsoft.com/office/powerpoint/2010/main" val="31469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وانت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بترعى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بحب قطيعك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دايما عينك ربي علِيه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وبتهديه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بمهارة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إيدك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وتسيِّج دايما حواليه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حتى في ضعفي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بتنجيني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وتشيلني فوق الأكتاف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وفي يوم الشر تخبيني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وتقول لي أبدًا ما تخاف</a:t>
            </a:r>
          </a:p>
        </p:txBody>
      </p:sp>
    </p:spTree>
    <p:extLst>
      <p:ext uri="{BB962C8B-B14F-4D97-AF65-F5344CB8AC3E}">
        <p14:creationId xmlns:p14="http://schemas.microsoft.com/office/powerpoint/2010/main" val="634863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وانت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بترعى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بحب قطيعك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دايما عينك ربي علِيه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وبتهديه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بمهارة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إيدك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وتسيِّج دايما حواليه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975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قلبي يقدم كل كلامه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حمد وشكر إليك وصلاه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وبيهدي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لك طول أيامه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وبيترجمه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لحياه</a:t>
            </a:r>
          </a:p>
        </p:txBody>
      </p:sp>
    </p:spTree>
    <p:extLst>
      <p:ext uri="{BB962C8B-B14F-4D97-AF65-F5344CB8AC3E}">
        <p14:creationId xmlns:p14="http://schemas.microsoft.com/office/powerpoint/2010/main" val="249647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وانت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بترعى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بحب قطيعك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دايما عينك ربي علِيه</a:t>
            </a:r>
          </a:p>
          <a:p>
            <a:pPr algn="ctr" rtl="1"/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وبتهديه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بمهارة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إيدك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وتسيِّج دايما حواليه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748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3749</TotalTime>
  <Words>107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304</cp:revision>
  <dcterms:created xsi:type="dcterms:W3CDTF">2021-12-07T14:30:00Z</dcterms:created>
  <dcterms:modified xsi:type="dcterms:W3CDTF">2024-12-02T12:22:33Z</dcterms:modified>
</cp:coreProperties>
</file>