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08" r:id="rId3"/>
    <p:sldId id="303" r:id="rId4"/>
    <p:sldId id="309" r:id="rId5"/>
    <p:sldId id="316" r:id="rId6"/>
    <p:sldId id="311" r:id="rId7"/>
    <p:sldId id="317" r:id="rId8"/>
    <p:sldId id="313" r:id="rId9"/>
    <p:sldId id="318" r:id="rId10"/>
    <p:sldId id="315" r:id="rId11"/>
    <p:sldId id="319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8"/>
            <p14:sldId id="303"/>
            <p14:sldId id="309"/>
            <p14:sldId id="316"/>
            <p14:sldId id="311"/>
            <p14:sldId id="317"/>
            <p14:sldId id="313"/>
            <p14:sldId id="318"/>
            <p14:sldId id="315"/>
            <p14:sldId id="31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>
      <p:cViewPr varScale="1">
        <p:scale>
          <a:sx n="62" d="100"/>
          <a:sy n="62" d="100"/>
        </p:scale>
        <p:origin x="48" y="34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30725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وجهك نعاين بهتاف</a:t>
            </a:r>
            <a:endParaRPr lang="ar-EG" sz="72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وجهُك نعاينُ بهتافٍ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بالبرِ نراهُ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ونسلك بنورهِ</a:t>
            </a:r>
          </a:p>
        </p:txBody>
      </p:sp>
    </p:spTree>
    <p:extLst>
      <p:ext uri="{BB962C8B-B14F-4D97-AF65-F5344CB8AC3E}">
        <p14:creationId xmlns:p14="http://schemas.microsoft.com/office/powerpoint/2010/main" val="10557379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يسوع المسيح يا بن الله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وجه النور يا بهاء الله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لحضــــــرة البهيـــــــة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نــــــــــور البريـــــــــة</a:t>
            </a:r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وجهُك لا تحجبُ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أبداً عنا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وجهك يا ربُ نطلبُ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فأعنا</a:t>
            </a:r>
          </a:p>
        </p:txBody>
      </p:sp>
    </p:spTree>
    <p:extLst>
      <p:ext uri="{BB962C8B-B14F-4D97-AF65-F5344CB8AC3E}">
        <p14:creationId xmlns:p14="http://schemas.microsoft.com/office/powerpoint/2010/main" val="34421985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يسوع المسيح يا بن الله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وجه النور يا بهاء الله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لحضــــــرة البهيـــــــة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نــــــــــور البريـــــــــة</a:t>
            </a:r>
          </a:p>
        </p:txBody>
      </p:sp>
    </p:spTree>
    <p:extLst>
      <p:ext uri="{BB962C8B-B14F-4D97-AF65-F5344CB8AC3E}">
        <p14:creationId xmlns:p14="http://schemas.microsoft.com/office/powerpoint/2010/main" val="18599747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وجهُك يهربُ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أمامِه </a:t>
            </a:r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مبغضوك</a:t>
            </a:r>
            <a:endParaRPr lang="ar-EG" sz="80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80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وتترضاهُ</a:t>
            </a:r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الشعوبُ</a:t>
            </a:r>
          </a:p>
          <a:p>
            <a:pPr algn="ctr" rtl="1"/>
            <a:r>
              <a:rPr lang="ar-EG" sz="80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بهديةٍ</a:t>
            </a:r>
          </a:p>
        </p:txBody>
      </p:sp>
    </p:spTree>
    <p:extLst>
      <p:ext uri="{BB962C8B-B14F-4D97-AF65-F5344CB8AC3E}">
        <p14:creationId xmlns:p14="http://schemas.microsoft.com/office/powerpoint/2010/main" val="20473002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يسوع المسيح يا بن الله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وجه النور يا بهاء الله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لحضــــــرة البهيـــــــة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نــــــــــور البريـــــــــة</a:t>
            </a:r>
          </a:p>
        </p:txBody>
      </p:sp>
    </p:spTree>
    <p:extLst>
      <p:ext uri="{BB962C8B-B14F-4D97-AF65-F5344CB8AC3E}">
        <p14:creationId xmlns:p14="http://schemas.microsoft.com/office/powerpoint/2010/main" val="68471080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4-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وجهُك نطلبه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في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ضيقاتنا</a:t>
            </a:r>
            <a:endParaRPr lang="ar-EG" sz="72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تستُرُنا بسترِه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من مكايدِ الناس</a:t>
            </a:r>
          </a:p>
        </p:txBody>
      </p:sp>
    </p:spTree>
    <p:extLst>
      <p:ext uri="{BB962C8B-B14F-4D97-AF65-F5344CB8AC3E}">
        <p14:creationId xmlns:p14="http://schemas.microsoft.com/office/powerpoint/2010/main" val="339283565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يسوع المسيح يا بن الله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وجه النور يا بهاء الله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لحضــــــرة البهيـــــــة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نــــــــــور البريـــــــــة</a:t>
            </a:r>
          </a:p>
        </p:txBody>
      </p:sp>
    </p:spTree>
    <p:extLst>
      <p:ext uri="{BB962C8B-B14F-4D97-AF65-F5344CB8AC3E}">
        <p14:creationId xmlns:p14="http://schemas.microsoft.com/office/powerpoint/2010/main" val="23802879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5-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وجهُك يسيرُ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أمامُنا فيريحُنا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وينيـــــــــــرُ</a:t>
            </a:r>
          </a:p>
          <a:p>
            <a:pPr algn="ctr" rtl="1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علينا فنخلصُ</a:t>
            </a:r>
          </a:p>
        </p:txBody>
      </p:sp>
    </p:spTree>
    <p:extLst>
      <p:ext uri="{BB962C8B-B14F-4D97-AF65-F5344CB8AC3E}">
        <p14:creationId xmlns:p14="http://schemas.microsoft.com/office/powerpoint/2010/main" val="27300222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762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54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يسوع المسيح يا بن الله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وجه النور يا بهاء الله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لحضــــــرة البهيـــــــة</a:t>
            </a:r>
          </a:p>
          <a:p>
            <a:pPr algn="ctr" rtl="1"/>
            <a:r>
              <a:rPr lang="ar-EG" sz="66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يا نــــــــــور البريـــــــــة</a:t>
            </a:r>
          </a:p>
        </p:txBody>
      </p:sp>
    </p:spTree>
    <p:extLst>
      <p:ext uri="{BB962C8B-B14F-4D97-AF65-F5344CB8AC3E}">
        <p14:creationId xmlns:p14="http://schemas.microsoft.com/office/powerpoint/2010/main" val="6006860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3749</TotalTime>
  <Words>150</Words>
  <Application>Microsoft Office PowerPoint</Application>
  <PresentationFormat>عرض على الشاشة (4:3)</PresentationFormat>
  <Paragraphs>51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6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304</cp:revision>
  <dcterms:created xsi:type="dcterms:W3CDTF">2021-12-07T14:30:00Z</dcterms:created>
  <dcterms:modified xsi:type="dcterms:W3CDTF">2024-12-02T12:10:37Z</dcterms:modified>
</cp:coreProperties>
</file>