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75" r:id="rId2"/>
    <p:sldId id="308" r:id="rId3"/>
    <p:sldId id="303" r:id="rId4"/>
    <p:sldId id="309" r:id="rId5"/>
    <p:sldId id="310" r:id="rId6"/>
    <p:sldId id="311" r:id="rId7"/>
    <p:sldId id="312" r:id="rId8"/>
    <p:sldId id="313" r:id="rId9"/>
    <p:sldId id="314" r:id="rId10"/>
    <p:sldId id="315" r:id="rId11"/>
    <p:sldId id="316" r:id="rId12"/>
    <p:sldId id="293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8"/>
            <p14:sldId id="303"/>
            <p14:sldId id="309"/>
            <p14:sldId id="310"/>
            <p14:sldId id="311"/>
            <p14:sldId id="312"/>
            <p14:sldId id="313"/>
            <p14:sldId id="314"/>
            <p14:sldId id="315"/>
            <p14:sldId id="316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49" autoAdjust="0"/>
    <p:restoredTop sz="94660"/>
  </p:normalViewPr>
  <p:slideViewPr>
    <p:cSldViewPr>
      <p:cViewPr varScale="1">
        <p:scale>
          <a:sx n="62" d="100"/>
          <a:sy n="62" d="100"/>
        </p:scale>
        <p:origin x="48" y="336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وجـــود يســــوع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1-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وجود يسوع فيّ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مالي الدنيا عليّ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شرف عظيم ليّ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إني أكون صغيره</a:t>
            </a:r>
          </a:p>
        </p:txBody>
      </p:sp>
    </p:spTree>
    <p:extLst>
      <p:ext uri="{BB962C8B-B14F-4D97-AF65-F5344CB8AC3E}">
        <p14:creationId xmlns:p14="http://schemas.microsoft.com/office/powerpoint/2010/main" val="10557379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dirty="0">
                <a:solidFill>
                  <a:srgbClr val="005024"/>
                </a:solidFill>
                <a:latin typeface="Helvetica Neue"/>
                <a:cs typeface="+mn-cs"/>
              </a:rPr>
              <a:t>القرار: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أنا عايش في خيره</a:t>
            </a:r>
          </a:p>
          <a:p>
            <a:pPr algn="ctr" rtl="1"/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إزاي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أعبد غيره</a:t>
            </a:r>
          </a:p>
          <a:p>
            <a:pPr algn="ctr" rtl="1"/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دا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هو حبيبي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وأنا قلبي أسيره</a:t>
            </a:r>
          </a:p>
          <a:p>
            <a:pPr algn="ctr" rtl="1"/>
            <a:endParaRPr lang="ar-EG" sz="72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2-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حنانه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مشجعني</a:t>
            </a:r>
            <a:endParaRPr lang="ar-EG" sz="72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وحبه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مشبعني</a:t>
            </a:r>
            <a:endParaRPr lang="ar-EG" sz="72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هو اللي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بيرفعني</a:t>
            </a:r>
            <a:endParaRPr lang="ar-EG" sz="72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وأنا حامل نيره</a:t>
            </a:r>
          </a:p>
        </p:txBody>
      </p:sp>
    </p:spTree>
    <p:extLst>
      <p:ext uri="{BB962C8B-B14F-4D97-AF65-F5344CB8AC3E}">
        <p14:creationId xmlns:p14="http://schemas.microsoft.com/office/powerpoint/2010/main" val="33567900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dirty="0">
                <a:solidFill>
                  <a:srgbClr val="005024"/>
                </a:solidFill>
                <a:latin typeface="Helvetica Neue"/>
                <a:cs typeface="+mn-cs"/>
              </a:rPr>
              <a:t>القرار: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أنا عايش في خيره</a:t>
            </a:r>
          </a:p>
          <a:p>
            <a:pPr algn="ctr" rtl="1"/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إزاي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أعبد غيره</a:t>
            </a:r>
          </a:p>
          <a:p>
            <a:pPr algn="ctr" rtl="1"/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دا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هو حبيبي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وأنا قلبي أسيره</a:t>
            </a:r>
          </a:p>
          <a:p>
            <a:pPr algn="ctr" rtl="1"/>
            <a:endParaRPr lang="ar-EG" sz="72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55812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3-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بالبركة حمِّلني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بالرحمة كللني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روحه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هايكملني</a:t>
            </a:r>
            <a:endParaRPr lang="ar-EG" sz="72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ويظهر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عبيره</a:t>
            </a:r>
            <a:endParaRPr lang="ar-EG" sz="72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37450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dirty="0">
                <a:solidFill>
                  <a:srgbClr val="005024"/>
                </a:solidFill>
                <a:latin typeface="Helvetica Neue"/>
                <a:cs typeface="+mn-cs"/>
              </a:rPr>
              <a:t>القرار: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أنا عايش في خيره</a:t>
            </a:r>
          </a:p>
          <a:p>
            <a:pPr algn="ctr" rtl="1"/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إزاي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أعبد غيره</a:t>
            </a:r>
          </a:p>
          <a:p>
            <a:pPr algn="ctr" rtl="1"/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دا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هو حبيبي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وأنا قلبي أسيره</a:t>
            </a:r>
          </a:p>
          <a:p>
            <a:pPr algn="ctr" rtl="1"/>
            <a:endParaRPr lang="ar-EG" sz="72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8551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4-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الشيبة على راسي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تاج جمال وأنا ماشي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في طريقه مش ناسي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أني هنا سفيره</a:t>
            </a:r>
          </a:p>
        </p:txBody>
      </p:sp>
    </p:spTree>
    <p:extLst>
      <p:ext uri="{BB962C8B-B14F-4D97-AF65-F5344CB8AC3E}">
        <p14:creationId xmlns:p14="http://schemas.microsoft.com/office/powerpoint/2010/main" val="27131109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dirty="0">
                <a:solidFill>
                  <a:srgbClr val="005024"/>
                </a:solidFill>
                <a:latin typeface="Helvetica Neue"/>
                <a:cs typeface="+mn-cs"/>
              </a:rPr>
              <a:t>القرار: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أنا عايش في خيره</a:t>
            </a:r>
          </a:p>
          <a:p>
            <a:pPr algn="ctr" rtl="1"/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إزاي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أعبد غيره</a:t>
            </a:r>
          </a:p>
          <a:p>
            <a:pPr algn="ctr" rtl="1"/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دا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هو حبيبي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وأنا قلبي أسيره</a:t>
            </a:r>
          </a:p>
          <a:p>
            <a:pPr algn="ctr" rtl="1"/>
            <a:endParaRPr lang="ar-EG" sz="72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32460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5-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وجود يسوع فيّ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مالي الدنيا عليّ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شرف عظيم ليّ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إني أكون صغيره</a:t>
            </a:r>
          </a:p>
        </p:txBody>
      </p:sp>
    </p:spTree>
    <p:extLst>
      <p:ext uri="{BB962C8B-B14F-4D97-AF65-F5344CB8AC3E}">
        <p14:creationId xmlns:p14="http://schemas.microsoft.com/office/powerpoint/2010/main" val="30649990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dirty="0">
                <a:solidFill>
                  <a:srgbClr val="005024"/>
                </a:solidFill>
                <a:latin typeface="Helvetica Neue"/>
                <a:cs typeface="+mn-cs"/>
              </a:rPr>
              <a:t>القرار: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أنا عايش في خيره</a:t>
            </a:r>
          </a:p>
          <a:p>
            <a:pPr algn="ctr" rtl="1"/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إزاي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أعبد غيره</a:t>
            </a:r>
          </a:p>
          <a:p>
            <a:pPr algn="ctr" rtl="1"/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دا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هو حبيبي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وأنا قلبي أسيره</a:t>
            </a:r>
          </a:p>
          <a:p>
            <a:pPr algn="ctr" rtl="1"/>
            <a:endParaRPr lang="ar-EG" sz="72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87589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3756</TotalTime>
  <Words>139</Words>
  <Application>Microsoft Office PowerPoint</Application>
  <PresentationFormat>عرض على الشاشة (4:3)</PresentationFormat>
  <Paragraphs>52</Paragraphs>
  <Slides>12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12</vt:i4>
      </vt:variant>
    </vt:vector>
  </HeadingPairs>
  <TitlesOfParts>
    <vt:vector size="16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304</cp:revision>
  <dcterms:created xsi:type="dcterms:W3CDTF">2021-12-07T14:30:00Z</dcterms:created>
  <dcterms:modified xsi:type="dcterms:W3CDTF">2024-12-02T10:46:12Z</dcterms:modified>
</cp:coreProperties>
</file>