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8" r:id="rId3"/>
    <p:sldId id="310" r:id="rId4"/>
    <p:sldId id="312" r:id="rId5"/>
    <p:sldId id="314" r:id="rId6"/>
    <p:sldId id="315" r:id="rId7"/>
    <p:sldId id="316" r:id="rId8"/>
    <p:sldId id="317" r:id="rId9"/>
    <p:sldId id="31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10"/>
            <p14:sldId id="312"/>
            <p14:sldId id="314"/>
            <p14:sldId id="315"/>
            <p14:sldId id="316"/>
            <p14:sldId id="317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وحدك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بترحيني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وحــدك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بتـريحني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ضيقي الشديد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وحـــدك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بتفرحني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لما أكــون وحيـــد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أجري إليك ارتاح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أصلك</a:t>
            </a:r>
            <a:r>
              <a:rPr lang="ar-EG" sz="7200" b="1" dirty="0">
                <a:solidFill>
                  <a:srgbClr val="000000"/>
                </a:solidFill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حاسس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وبتشفي كل جراح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وتطيب قلبي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مــا أنت أبـــويا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خـــليّ المعين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تمسح لي الدموع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ليـــك تضمــــــني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03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أحلاك يسوع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بتشفني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حضنك ليّ ملجأ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وجه السنين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83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وحــدك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بتـريحني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ضيقي الشديد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وحـــدك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بتفرحني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لما أكــون وحيـــد</a:t>
            </a:r>
          </a:p>
        </p:txBody>
      </p:sp>
    </p:spTree>
    <p:extLst>
      <p:ext uri="{BB962C8B-B14F-4D97-AF65-F5344CB8AC3E}">
        <p14:creationId xmlns:p14="http://schemas.microsoft.com/office/powerpoint/2010/main" val="904756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كاشف الأفكار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قلبي ع لطول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تسيبني احتار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تسرع بالحلول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224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مديون لك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وعمري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يوفيك الدين</a:t>
            </a:r>
          </a:p>
        </p:txBody>
      </p:sp>
    </p:spTree>
    <p:extLst>
      <p:ext uri="{BB962C8B-B14F-4D97-AF65-F5344CB8AC3E}">
        <p14:creationId xmlns:p14="http://schemas.microsoft.com/office/powerpoint/2010/main" val="3462969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وحــدك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بتـريحني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ضيقي الشديد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وحـــدك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بتفرحني</a:t>
            </a: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لما أكــون وحيـــد</a:t>
            </a:r>
          </a:p>
        </p:txBody>
      </p:sp>
    </p:spTree>
    <p:extLst>
      <p:ext uri="{BB962C8B-B14F-4D97-AF65-F5344CB8AC3E}">
        <p14:creationId xmlns:p14="http://schemas.microsoft.com/office/powerpoint/2010/main" val="1054556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3751</TotalTime>
  <Words>83</Words>
  <Application>Microsoft Office PowerPoint</Application>
  <PresentationFormat>عرض على الشاشة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2024-12-02T10:44:50Z</dcterms:modified>
</cp:coreProperties>
</file>