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75" r:id="rId2"/>
    <p:sldId id="303" r:id="rId3"/>
    <p:sldId id="308" r:id="rId4"/>
    <p:sldId id="333" r:id="rId5"/>
    <p:sldId id="310" r:id="rId6"/>
    <p:sldId id="334" r:id="rId7"/>
    <p:sldId id="312" r:id="rId8"/>
    <p:sldId id="335" r:id="rId9"/>
    <p:sldId id="314" r:id="rId10"/>
    <p:sldId id="336" r:id="rId11"/>
    <p:sldId id="316" r:id="rId12"/>
    <p:sldId id="337" r:id="rId13"/>
    <p:sldId id="318" r:id="rId14"/>
    <p:sldId id="338" r:id="rId15"/>
    <p:sldId id="320" r:id="rId16"/>
    <p:sldId id="339" r:id="rId17"/>
    <p:sldId id="322" r:id="rId18"/>
    <p:sldId id="340" r:id="rId19"/>
    <p:sldId id="324" r:id="rId20"/>
    <p:sldId id="341" r:id="rId21"/>
    <p:sldId id="326" r:id="rId22"/>
    <p:sldId id="342" r:id="rId23"/>
    <p:sldId id="328" r:id="rId24"/>
    <p:sldId id="343" r:id="rId25"/>
    <p:sldId id="330" r:id="rId26"/>
    <p:sldId id="344" r:id="rId27"/>
    <p:sldId id="332" r:id="rId28"/>
    <p:sldId id="345" r:id="rId29"/>
    <p:sldId id="293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8"/>
            <p14:sldId id="333"/>
            <p14:sldId id="310"/>
            <p14:sldId id="334"/>
            <p14:sldId id="312"/>
            <p14:sldId id="335"/>
            <p14:sldId id="314"/>
            <p14:sldId id="336"/>
            <p14:sldId id="316"/>
            <p14:sldId id="337"/>
            <p14:sldId id="318"/>
            <p14:sldId id="338"/>
            <p14:sldId id="320"/>
            <p14:sldId id="339"/>
            <p14:sldId id="322"/>
            <p14:sldId id="340"/>
            <p14:sldId id="324"/>
            <p14:sldId id="341"/>
            <p14:sldId id="326"/>
            <p14:sldId id="342"/>
            <p14:sldId id="328"/>
            <p14:sldId id="343"/>
            <p14:sldId id="330"/>
            <p14:sldId id="344"/>
            <p14:sldId id="332"/>
            <p14:sldId id="34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62" d="100"/>
          <a:sy n="62" d="100"/>
        </p:scale>
        <p:origin x="48" y="1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812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وحدك نور الأنوار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نور الأنوار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بر الأبرار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طهر الأطهار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إلهي يسوع البار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وحدك رب القوات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وحدك ضي السموات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ولكل المخلوقات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انت الحياة يا يسوع</a:t>
            </a:r>
          </a:p>
        </p:txBody>
      </p:sp>
    </p:spTree>
    <p:extLst>
      <p:ext uri="{BB962C8B-B14F-4D97-AF65-F5344CB8AC3E}">
        <p14:creationId xmlns:p14="http://schemas.microsoft.com/office/powerpoint/2010/main" val="1055737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نور الأنوار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بر الأبرار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طهر الأطهار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إلهي يسوع البار</a:t>
            </a:r>
          </a:p>
        </p:txBody>
      </p:sp>
    </p:spTree>
    <p:extLst>
      <p:ext uri="{BB962C8B-B14F-4D97-AF65-F5344CB8AC3E}">
        <p14:creationId xmlns:p14="http://schemas.microsoft.com/office/powerpoint/2010/main" val="1324525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وحدك صاحب السلطان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وانت الرب الديان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يسجد لك كل كيان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ويرنم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لإسم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يسوع</a:t>
            </a:r>
          </a:p>
        </p:txBody>
      </p:sp>
    </p:spTree>
    <p:extLst>
      <p:ext uri="{BB962C8B-B14F-4D97-AF65-F5344CB8AC3E}">
        <p14:creationId xmlns:p14="http://schemas.microsoft.com/office/powerpoint/2010/main" val="2748710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نور الأنوار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بر الأبرار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طهر الأطهار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إلهي يسوع البار</a:t>
            </a:r>
          </a:p>
        </p:txBody>
      </p:sp>
    </p:spTree>
    <p:extLst>
      <p:ext uri="{BB962C8B-B14F-4D97-AF65-F5344CB8AC3E}">
        <p14:creationId xmlns:p14="http://schemas.microsoft.com/office/powerpoint/2010/main" val="1936771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وحدك فخر الأكوان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وحدك نور الإيمان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وحدك فادي الإنسان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وخلاص آدم يا يسوع</a:t>
            </a:r>
          </a:p>
        </p:txBody>
      </p:sp>
    </p:spTree>
    <p:extLst>
      <p:ext uri="{BB962C8B-B14F-4D97-AF65-F5344CB8AC3E}">
        <p14:creationId xmlns:p14="http://schemas.microsoft.com/office/powerpoint/2010/main" val="358215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نور الأنوار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بر الأبرار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طهر الأطهار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إلهي يسوع البار</a:t>
            </a:r>
          </a:p>
        </p:txBody>
      </p:sp>
    </p:spTree>
    <p:extLst>
      <p:ext uri="{BB962C8B-B14F-4D97-AF65-F5344CB8AC3E}">
        <p14:creationId xmlns:p14="http://schemas.microsoft.com/office/powerpoint/2010/main" val="103983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وحدك فادي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الخطاة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وحدك معطي الحياة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والترانيم والصلاة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إليك وحدك يا يسوع</a:t>
            </a:r>
          </a:p>
        </p:txBody>
      </p:sp>
    </p:spTree>
    <p:extLst>
      <p:ext uri="{BB962C8B-B14F-4D97-AF65-F5344CB8AC3E}">
        <p14:creationId xmlns:p14="http://schemas.microsoft.com/office/powerpoint/2010/main" val="2679087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نور الأنوار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بر الأبرار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طهر الأطهار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إلهي يسوع البار</a:t>
            </a:r>
          </a:p>
        </p:txBody>
      </p:sp>
    </p:spTree>
    <p:extLst>
      <p:ext uri="{BB962C8B-B14F-4D97-AF65-F5344CB8AC3E}">
        <p14:creationId xmlns:p14="http://schemas.microsoft.com/office/powerpoint/2010/main" val="925561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5-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وحدك ولاحد سواك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خلصنا من الهلاك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 رئيس ولا أي ملاك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 إله غيرك يا يسوع</a:t>
            </a:r>
          </a:p>
        </p:txBody>
      </p:sp>
    </p:spTree>
    <p:extLst>
      <p:ext uri="{BB962C8B-B14F-4D97-AF65-F5344CB8AC3E}">
        <p14:creationId xmlns:p14="http://schemas.microsoft.com/office/powerpoint/2010/main" val="1922267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نور الأنوار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بر الأبرار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طهر الأطهار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إلهي يسوع البار</a:t>
            </a:r>
          </a:p>
        </p:txBody>
      </p:sp>
    </p:spTree>
    <p:extLst>
      <p:ext uri="{BB962C8B-B14F-4D97-AF65-F5344CB8AC3E}">
        <p14:creationId xmlns:p14="http://schemas.microsoft.com/office/powerpoint/2010/main" val="1267240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7-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وحدك راعي الرعاة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وحدك رب الحياة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نسجد لك يا ابن الله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نعبد اسمك يا يسوع</a:t>
            </a:r>
          </a:p>
        </p:txBody>
      </p:sp>
    </p:spTree>
    <p:extLst>
      <p:ext uri="{BB962C8B-B14F-4D97-AF65-F5344CB8AC3E}">
        <p14:creationId xmlns:p14="http://schemas.microsoft.com/office/powerpoint/2010/main" val="3544610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نور الأنوار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بر الأبرار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طهر الأطهار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إلهي يسوع البار</a:t>
            </a:r>
          </a:p>
        </p:txBody>
      </p:sp>
    </p:spTree>
    <p:extLst>
      <p:ext uri="{BB962C8B-B14F-4D97-AF65-F5344CB8AC3E}">
        <p14:creationId xmlns:p14="http://schemas.microsoft.com/office/powerpoint/2010/main" val="4104798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إسمك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في التسبيحات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يعلى وتعلى الأصوات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قدوس رب السموات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قدوس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إسمك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يا يسوع</a:t>
            </a:r>
          </a:p>
        </p:txBody>
      </p:sp>
    </p:spTree>
    <p:extLst>
      <p:ext uri="{BB962C8B-B14F-4D97-AF65-F5344CB8AC3E}">
        <p14:creationId xmlns:p14="http://schemas.microsoft.com/office/powerpoint/2010/main" val="280162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نور الأنوار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بر الأبرار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طهر الأطهار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إلهي يسوع البار</a:t>
            </a:r>
          </a:p>
        </p:txBody>
      </p:sp>
    </p:spTree>
    <p:extLst>
      <p:ext uri="{BB962C8B-B14F-4D97-AF65-F5344CB8AC3E}">
        <p14:creationId xmlns:p14="http://schemas.microsoft.com/office/powerpoint/2010/main" val="2723596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إسمك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رب الأرباب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وحدك يا وحيد الآب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ولا فيش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للسما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باب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غيرك انت يا رب يسوع</a:t>
            </a:r>
          </a:p>
        </p:txBody>
      </p:sp>
    </p:spTree>
    <p:extLst>
      <p:ext uri="{BB962C8B-B14F-4D97-AF65-F5344CB8AC3E}">
        <p14:creationId xmlns:p14="http://schemas.microsoft.com/office/powerpoint/2010/main" val="795397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نور الأنوار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بر الأبرار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طهر الأطهار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إلهي يسوع البار</a:t>
            </a:r>
          </a:p>
        </p:txBody>
      </p:sp>
    </p:spTree>
    <p:extLst>
      <p:ext uri="{BB962C8B-B14F-4D97-AF65-F5344CB8AC3E}">
        <p14:creationId xmlns:p14="http://schemas.microsoft.com/office/powerpoint/2010/main" val="10575131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</a:p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إسمك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سحق الشيطان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أعطى التلاميذ سلطان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نصرتهم بالإيمان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قوة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إسمك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يا يسوع</a:t>
            </a:r>
          </a:p>
          <a:p>
            <a:pPr algn="ctr" rtl="1"/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9959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نور الأنوار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بر الأبرار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طهر الأطهار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إلهي يسوع البار</a:t>
            </a:r>
          </a:p>
        </p:txBody>
      </p:sp>
    </p:spTree>
    <p:extLst>
      <p:ext uri="{BB962C8B-B14F-4D97-AF65-F5344CB8AC3E}">
        <p14:creationId xmlns:p14="http://schemas.microsoft.com/office/powerpoint/2010/main" val="6914326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إسمك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سر الملكوت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وصليبك غلب الموت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والخيمة والتابوت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رمز حضورك يا يسوع</a:t>
            </a:r>
          </a:p>
        </p:txBody>
      </p:sp>
    </p:spTree>
    <p:extLst>
      <p:ext uri="{BB962C8B-B14F-4D97-AF65-F5344CB8AC3E}">
        <p14:creationId xmlns:p14="http://schemas.microsoft.com/office/powerpoint/2010/main" val="4207093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نور الأنوار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بر الأبرار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طهر الأطهار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إلهي يسوع البار</a:t>
            </a:r>
          </a:p>
        </p:txBody>
      </p:sp>
    </p:spTree>
    <p:extLst>
      <p:ext uri="{BB962C8B-B14F-4D97-AF65-F5344CB8AC3E}">
        <p14:creationId xmlns:p14="http://schemas.microsoft.com/office/powerpoint/2010/main" val="15839342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5-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أجناد السماويات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ربوات ألوف ربوات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واقفين كل الأوقات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لكرامة اسم يسوع</a:t>
            </a:r>
          </a:p>
        </p:txBody>
      </p:sp>
    </p:spTree>
    <p:extLst>
      <p:ext uri="{BB962C8B-B14F-4D97-AF65-F5344CB8AC3E}">
        <p14:creationId xmlns:p14="http://schemas.microsoft.com/office/powerpoint/2010/main" val="25146108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نور الأنوار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بر الأبرار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طهر الأطهار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إلهي يسوع البار</a:t>
            </a:r>
          </a:p>
        </p:txBody>
      </p:sp>
    </p:spTree>
    <p:extLst>
      <p:ext uri="{BB962C8B-B14F-4D97-AF65-F5344CB8AC3E}">
        <p14:creationId xmlns:p14="http://schemas.microsoft.com/office/powerpoint/2010/main" val="31040191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6-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تسبيح المصلين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وسجود العابدين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تهليل الصديقين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تمجيد اسمك يا يسوع</a:t>
            </a:r>
          </a:p>
        </p:txBody>
      </p:sp>
    </p:spTree>
    <p:extLst>
      <p:ext uri="{BB962C8B-B14F-4D97-AF65-F5344CB8AC3E}">
        <p14:creationId xmlns:p14="http://schemas.microsoft.com/office/powerpoint/2010/main" val="34155877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نور الأنوار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بر الأبرار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طهر الأطهار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إلهي يسوع البار</a:t>
            </a:r>
          </a:p>
        </p:txBody>
      </p:sp>
    </p:spTree>
    <p:extLst>
      <p:ext uri="{BB962C8B-B14F-4D97-AF65-F5344CB8AC3E}">
        <p14:creationId xmlns:p14="http://schemas.microsoft.com/office/powerpoint/2010/main" val="15157060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7-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محبوب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إسمك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محبوب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محفور جوه القلوب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لينا </a:t>
            </a:r>
            <a:r>
              <a:rPr lang="ar-EG" sz="7200" b="1" i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وعدك في 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المكتوب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أفراحنا تدوم بيسوع</a:t>
            </a:r>
          </a:p>
        </p:txBody>
      </p:sp>
    </p:spTree>
    <p:extLst>
      <p:ext uri="{BB962C8B-B14F-4D97-AF65-F5344CB8AC3E}">
        <p14:creationId xmlns:p14="http://schemas.microsoft.com/office/powerpoint/2010/main" val="31695177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نور الأنوار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بر الأبرار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طهر الأطهار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إلهي يسوع البار</a:t>
            </a:r>
          </a:p>
        </p:txBody>
      </p:sp>
    </p:spTree>
    <p:extLst>
      <p:ext uri="{BB962C8B-B14F-4D97-AF65-F5344CB8AC3E}">
        <p14:creationId xmlns:p14="http://schemas.microsoft.com/office/powerpoint/2010/main" val="4280696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3753</TotalTime>
  <Words>397</Words>
  <Application>Microsoft Office PowerPoint</Application>
  <PresentationFormat>عرض على الشاشة (4:3)</PresentationFormat>
  <Paragraphs>137</Paragraphs>
  <Slides>29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29</vt:i4>
      </vt:variant>
    </vt:vector>
  </HeadingPairs>
  <TitlesOfParts>
    <vt:vector size="33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304</cp:revision>
  <dcterms:created xsi:type="dcterms:W3CDTF">2021-12-07T14:30:00Z</dcterms:created>
  <dcterms:modified xsi:type="dcterms:W3CDTF">2024-12-02T10:31:55Z</dcterms:modified>
</cp:coreProperties>
</file>