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8" r:id="rId4"/>
    <p:sldId id="309" r:id="rId5"/>
    <p:sldId id="310" r:id="rId6"/>
    <p:sldId id="311" r:id="rId7"/>
    <p:sldId id="312" r:id="rId8"/>
    <p:sldId id="313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وراجعلك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يسوع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ورجع لك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بعنين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مليانة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وقلب كلو خشوع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(سمحني</a:t>
            </a:r>
            <a:r>
              <a:rPr lang="ar-EG" sz="6600" b="1" dirty="0">
                <a:solidFill>
                  <a:srgbClr val="005024"/>
                </a:solidFill>
                <a:latin typeface="Helvetica Neue"/>
                <a:cs typeface="+mn-cs"/>
              </a:rPr>
              <a:t>)3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يسوع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الشيطان هزمني وانتصر علي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حسسني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بيأسي حلى لي الخطية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خلاني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ضايع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خاضع مخدوع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وبعد طريقي عنك يا يسوع .. راجع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ورجع لك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بعنين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مليانة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وقلب كلو خشوع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(سمحني</a:t>
            </a:r>
            <a:r>
              <a:rPr lang="ar-EG" sz="6600" b="1" dirty="0">
                <a:solidFill>
                  <a:srgbClr val="005024"/>
                </a:solidFill>
                <a:latin typeface="Helvetica Neue"/>
                <a:cs typeface="+mn-cs"/>
              </a:rPr>
              <a:t>)3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يسوع</a:t>
            </a:r>
          </a:p>
        </p:txBody>
      </p:sp>
    </p:spTree>
    <p:extLst>
      <p:ext uri="{BB962C8B-B14F-4D97-AF65-F5344CB8AC3E}">
        <p14:creationId xmlns:p14="http://schemas.microsoft.com/office/powerpoint/2010/main" val="1771456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وقبل أما أغرق لقيت عيني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فيها دموع وف قلبي أمنية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صوتي صرخة وخوف ورعدة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أرجع لك بسرعة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بسرعة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راجع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73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ورجع لك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بعنين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مليانة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وقلب كلو خشوع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(سمحني</a:t>
            </a:r>
            <a:r>
              <a:rPr lang="ar-EG" sz="6600" b="1" dirty="0">
                <a:solidFill>
                  <a:srgbClr val="005024"/>
                </a:solidFill>
                <a:latin typeface="Helvetica Neue"/>
                <a:cs typeface="+mn-cs"/>
              </a:rPr>
              <a:t>)3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يسوع</a:t>
            </a:r>
          </a:p>
        </p:txBody>
      </p:sp>
    </p:spTree>
    <p:extLst>
      <p:ext uri="{BB962C8B-B14F-4D97-AF65-F5344CB8AC3E}">
        <p14:creationId xmlns:p14="http://schemas.microsoft.com/office/powerpoint/2010/main" val="53093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الوقت فات أنا عارف حبك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ضعت خلاص أنا عارف عطفك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واثق فيك وعارف رحمتك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راجع لك راجع لك راجع لك راجع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9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ورجع لك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بعنين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مليانة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وقلب كلو خشوع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(سمحني</a:t>
            </a:r>
            <a:r>
              <a:rPr lang="ar-EG" sz="6600" b="1" dirty="0">
                <a:solidFill>
                  <a:srgbClr val="005024"/>
                </a:solidFill>
                <a:latin typeface="Helvetica Neue"/>
                <a:cs typeface="+mn-cs"/>
              </a:rPr>
              <a:t>)3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يسوع</a:t>
            </a:r>
          </a:p>
        </p:txBody>
      </p:sp>
    </p:spTree>
    <p:extLst>
      <p:ext uri="{BB962C8B-B14F-4D97-AF65-F5344CB8AC3E}">
        <p14:creationId xmlns:p14="http://schemas.microsoft.com/office/powerpoint/2010/main" val="799432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3792</TotalTime>
  <Words>149</Words>
  <Application>Microsoft Office PowerPoint</Application>
  <PresentationFormat>عرض على الشاشة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2024-12-02T10:23:41Z</dcterms:modified>
</cp:coreProperties>
</file>