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8" r:id="rId3"/>
    <p:sldId id="309" r:id="rId4"/>
    <p:sldId id="313" r:id="rId5"/>
    <p:sldId id="311" r:id="rId6"/>
    <p:sldId id="314" r:id="rId7"/>
    <p:sldId id="315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8"/>
            <p14:sldId id="309"/>
            <p14:sldId id="313"/>
            <p14:sldId id="311"/>
            <p14:sldId id="314"/>
            <p14:sldId id="31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1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وسط صراخ الدنيا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الهايجة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وسط صراخ الدنيا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الهايجة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صوت حلو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بيندهلك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شخص يحبك مخصوص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جايلك واقف على قلبك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لو تفتح له ها يدخل قلبك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 يغير احولك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يخلص نفسك يبقى صديقك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يشيل كل احمالك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اوعى تخلى الفرصة تفوتك</a:t>
            </a:r>
          </a:p>
        </p:txBody>
      </p:sp>
    </p:spTree>
    <p:extLst>
      <p:ext uri="{BB962C8B-B14F-4D97-AF65-F5344CB8AC3E}">
        <p14:creationId xmlns:p14="http://schemas.microsoft.com/office/powerpoint/2010/main" val="1556414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راح تتعب أو ها تقدم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أجرة حب لشخصك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رغبة قلبه وثمن حبه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فرحته بخلاص نفسك</a:t>
            </a:r>
          </a:p>
        </p:txBody>
      </p:sp>
    </p:spTree>
    <p:extLst>
      <p:ext uri="{BB962C8B-B14F-4D97-AF65-F5344CB8AC3E}">
        <p14:creationId xmlns:p14="http://schemas.microsoft.com/office/powerpoint/2010/main" val="2896353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مات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علشانك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ومحا ذنوبك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فى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كل ديونك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أقبل حبه يملا حياتك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ويرافقك طول عمرك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أوعى تخلى الفرصة تفوتك</a:t>
            </a:r>
          </a:p>
        </p:txBody>
      </p:sp>
    </p:spTree>
    <p:extLst>
      <p:ext uri="{BB962C8B-B14F-4D97-AF65-F5344CB8AC3E}">
        <p14:creationId xmlns:p14="http://schemas.microsoft.com/office/powerpoint/2010/main" val="796204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أوعى تؤجل و تقول بكره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عمرك مش بحسابك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يمكن ديه فرصة عمرك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غيرها ها تجيلك</a:t>
            </a:r>
          </a:p>
        </p:txBody>
      </p:sp>
    </p:spTree>
    <p:extLst>
      <p:ext uri="{BB962C8B-B14F-4D97-AF65-F5344CB8AC3E}">
        <p14:creationId xmlns:p14="http://schemas.microsoft.com/office/powerpoint/2010/main" val="2326191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أفتح قلبك و أقبل ربك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 مسيحك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راح تندم ابدًا لحظة ندمك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على اللي فاتك</a:t>
            </a:r>
          </a:p>
          <a:p>
            <a:pPr algn="ctr" rtl="1"/>
            <a:r>
              <a:rPr lang="ar-EG" sz="66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أوعى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تخلى الفرصة تفوتك</a:t>
            </a:r>
          </a:p>
        </p:txBody>
      </p:sp>
    </p:spTree>
    <p:extLst>
      <p:ext uri="{BB962C8B-B14F-4D97-AF65-F5344CB8AC3E}">
        <p14:creationId xmlns:p14="http://schemas.microsoft.com/office/powerpoint/2010/main" val="1916826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3753</TotalTime>
  <Words>118</Words>
  <Application>Microsoft Office PowerPoint</Application>
  <PresentationFormat>عرض على الشاشة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305</cp:revision>
  <dcterms:created xsi:type="dcterms:W3CDTF">2021-12-07T14:30:00Z</dcterms:created>
  <dcterms:modified xsi:type="dcterms:W3CDTF">2024-12-02T10:07:06Z</dcterms:modified>
</cp:coreProperties>
</file>