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9" r:id="rId3"/>
    <p:sldId id="308" r:id="rId4"/>
    <p:sldId id="303" r:id="rId5"/>
    <p:sldId id="310" r:id="rId6"/>
    <p:sldId id="311" r:id="rId7"/>
    <p:sldId id="312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9"/>
            <p14:sldId id="308"/>
            <p14:sldId id="303"/>
            <p14:sldId id="310"/>
            <p14:sldId id="311"/>
            <p14:sldId id="31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62" d="100"/>
          <a:sy n="62" d="100"/>
        </p:scale>
        <p:origin x="48" y="1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وسط نار التجربة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وسط نار التجربة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 التجارب متعبة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بعرف أن ف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إيديك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حياتي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 يوم مترتبة</a:t>
            </a:r>
          </a:p>
        </p:txBody>
      </p:sp>
    </p:spTree>
    <p:extLst>
      <p:ext uri="{BB962C8B-B14F-4D97-AF65-F5344CB8AC3E}">
        <p14:creationId xmlns:p14="http://schemas.microsoft.com/office/powerpoint/2010/main" val="1556414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حتى لو مرينا بمصاعب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المهم عنينا فين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 عليك ولا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بننسا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بركة حياتنا منك سنين</a:t>
            </a:r>
          </a:p>
        </p:txBody>
      </p:sp>
    </p:spTree>
    <p:extLst>
      <p:ext uri="{BB962C8B-B14F-4D97-AF65-F5344CB8AC3E}">
        <p14:creationId xmlns:p14="http://schemas.microsoft.com/office/powerpoint/2010/main" val="1055737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(ورا الغيمة في أنوار </a:t>
            </a:r>
          </a:p>
          <a:p>
            <a:pPr algn="ctr" rtl="1">
              <a:lnSpc>
                <a:spcPct val="150000"/>
              </a:lnSpc>
            </a:pPr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فوق السحابة في أسرار)2</a:t>
            </a:r>
          </a:p>
          <a:p>
            <a:pPr algn="ctr" rtl="1">
              <a:lnSpc>
                <a:spcPct val="150000"/>
              </a:lnSpc>
            </a:pPr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وأنا عارف إني ف إيد ملك الملوك </a:t>
            </a:r>
          </a:p>
          <a:p>
            <a:pPr algn="ctr" rtl="1">
              <a:lnSpc>
                <a:spcPct val="150000"/>
              </a:lnSpc>
            </a:pPr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هو أبويا وإله جبار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يمكن أحلامي مش متحققة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 حفرت لنفسي آبار متشققة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لكن برغم ظلام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السما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نجوم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متلألأة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2219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ربي أحصر أحلامي فيك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أولاً أطلب ملكوتك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قلبي يشبع لما ألاقيك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 تهديني دايماً بصوتك</a:t>
            </a:r>
          </a:p>
        </p:txBody>
      </p:sp>
    </p:spTree>
    <p:extLst>
      <p:ext uri="{BB962C8B-B14F-4D97-AF65-F5344CB8AC3E}">
        <p14:creationId xmlns:p14="http://schemas.microsoft.com/office/powerpoint/2010/main" val="3765366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(ورا الغيمة في أنوار </a:t>
            </a:r>
          </a:p>
          <a:p>
            <a:pPr algn="ctr" rtl="1">
              <a:lnSpc>
                <a:spcPct val="150000"/>
              </a:lnSpc>
            </a:pPr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فوق السحابة في أسرار)2</a:t>
            </a:r>
          </a:p>
          <a:p>
            <a:pPr algn="ctr" rtl="1">
              <a:lnSpc>
                <a:spcPct val="150000"/>
              </a:lnSpc>
            </a:pPr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وأنا عارف إني ف إيد ملك الملوك </a:t>
            </a:r>
          </a:p>
          <a:p>
            <a:pPr algn="ctr" rtl="1">
              <a:lnSpc>
                <a:spcPct val="150000"/>
              </a:lnSpc>
            </a:pPr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هو أبويا وإله جبار</a:t>
            </a:r>
          </a:p>
        </p:txBody>
      </p:sp>
    </p:spTree>
    <p:extLst>
      <p:ext uri="{BB962C8B-B14F-4D97-AF65-F5344CB8AC3E}">
        <p14:creationId xmlns:p14="http://schemas.microsoft.com/office/powerpoint/2010/main" val="3783517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3753</TotalTime>
  <Words>110</Words>
  <Application>Microsoft Office PowerPoint</Application>
  <PresentationFormat>عرض على الشاشة (4:3)</PresentationFormat>
  <Paragraphs>28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305</cp:revision>
  <dcterms:created xsi:type="dcterms:W3CDTF">2021-12-07T14:30:00Z</dcterms:created>
  <dcterms:modified xsi:type="dcterms:W3CDTF">2024-12-02T10:03:23Z</dcterms:modified>
</cp:coreProperties>
</file>