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309" r:id="rId4"/>
    <p:sldId id="315" r:id="rId5"/>
    <p:sldId id="311" r:id="rId6"/>
    <p:sldId id="316" r:id="rId7"/>
    <p:sldId id="317" r:id="rId8"/>
    <p:sldId id="318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5"/>
            <p14:sldId id="311"/>
            <p14:sldId id="316"/>
            <p14:sldId id="317"/>
            <p14:sldId id="3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2" d="100"/>
          <a:sy n="52" d="100"/>
        </p:scale>
        <p:origin x="48" y="52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12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وعـد أميـن وحـق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بيشهـد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وعد أمين وحق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بيشهد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 يسوع وسطينا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بقوتنا ولا بقدرتنا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روحك عامل فينا 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وقت ما العالم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بيضيق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والأحزان تحاصرني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لاقي أنا زيه صديق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بالأفراح يغمرني</a:t>
            </a:r>
          </a:p>
        </p:txBody>
      </p:sp>
    </p:spTree>
    <p:extLst>
      <p:ext uri="{BB962C8B-B14F-4D97-AF65-F5344CB8AC3E}">
        <p14:creationId xmlns:p14="http://schemas.microsoft.com/office/powerpoint/2010/main" val="1556414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وعد أمين وحق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بيشهد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 يسوع وسطينا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بقوتنا ولا بقدرتنا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روحك عامل فينا </a:t>
            </a:r>
          </a:p>
        </p:txBody>
      </p:sp>
    </p:spTree>
    <p:extLst>
      <p:ext uri="{BB962C8B-B14F-4D97-AF65-F5344CB8AC3E}">
        <p14:creationId xmlns:p14="http://schemas.microsoft.com/office/powerpoint/2010/main" val="4048802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جاي لك وفي قلبي صلاة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وأكيد انت سامعها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مت عشان تديني حياة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وخطيتي بترفعها</a:t>
            </a:r>
          </a:p>
        </p:txBody>
      </p:sp>
    </p:spTree>
    <p:extLst>
      <p:ext uri="{BB962C8B-B14F-4D97-AF65-F5344CB8AC3E}">
        <p14:creationId xmlns:p14="http://schemas.microsoft.com/office/powerpoint/2010/main" val="796204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وعد أمين وحق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بيشهد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 يسوع وسطينا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بقوتنا ولا بقدرتنا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روحك عامل فينا </a:t>
            </a:r>
          </a:p>
        </p:txBody>
      </p:sp>
    </p:spTree>
    <p:extLst>
      <p:ext uri="{BB962C8B-B14F-4D97-AF65-F5344CB8AC3E}">
        <p14:creationId xmlns:p14="http://schemas.microsoft.com/office/powerpoint/2010/main" val="580146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ودليل حبه كان مسمار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وشوكة وطعنه في جنبه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وصليب شاله وهو البار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علشان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صورتي في قلبه</a:t>
            </a:r>
          </a:p>
        </p:txBody>
      </p:sp>
    </p:spTree>
    <p:extLst>
      <p:ext uri="{BB962C8B-B14F-4D97-AF65-F5344CB8AC3E}">
        <p14:creationId xmlns:p14="http://schemas.microsoft.com/office/powerpoint/2010/main" val="260981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وعد أمين وحق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بيشهد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 يسوع وسطينا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بقوتنا ولا بقدرتنا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روحك عامل فينا </a:t>
            </a:r>
          </a:p>
        </p:txBody>
      </p:sp>
    </p:spTree>
    <p:extLst>
      <p:ext uri="{BB962C8B-B14F-4D97-AF65-F5344CB8AC3E}">
        <p14:creationId xmlns:p14="http://schemas.microsoft.com/office/powerpoint/2010/main" val="717130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3750</TotalTime>
  <Words>116</Words>
  <Application>Microsoft Office PowerPoint</Application>
  <PresentationFormat>عرض على الشاشة (4:3)</PresentationFormat>
  <Paragraphs>37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305</cp:revision>
  <dcterms:created xsi:type="dcterms:W3CDTF">2021-12-07T14:30:00Z</dcterms:created>
  <dcterms:modified xsi:type="dcterms:W3CDTF">2024-12-01T08:52:11Z</dcterms:modified>
</cp:coreProperties>
</file>