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323" r:id="rId3"/>
    <p:sldId id="324" r:id="rId4"/>
    <p:sldId id="325" r:id="rId5"/>
    <p:sldId id="330" r:id="rId6"/>
    <p:sldId id="327" r:id="rId7"/>
    <p:sldId id="331" r:id="rId8"/>
    <p:sldId id="329" r:id="rId9"/>
    <p:sldId id="33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3"/>
            <p14:sldId id="324"/>
            <p14:sldId id="325"/>
            <p14:sldId id="330"/>
            <p14:sldId id="327"/>
            <p14:sldId id="331"/>
            <p14:sldId id="329"/>
            <p14:sldId id="332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1" autoAdjust="0"/>
    <p:restoredTop sz="94660"/>
  </p:normalViewPr>
  <p:slideViewPr>
    <p:cSldViewPr>
      <p:cViewPr varScale="1">
        <p:scale>
          <a:sx n="57" d="100"/>
          <a:sy n="57" d="100"/>
        </p:scale>
        <p:origin x="52" y="60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4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67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9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43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45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30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82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6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5400" b="1" dirty="0"/>
              <a:t>تـرنيــمة</a:t>
            </a:r>
          </a:p>
          <a:p>
            <a:pPr algn="ctr" rtl="1"/>
            <a:r>
              <a:rPr lang="ar-EG" sz="5400" b="1" dirty="0"/>
              <a:t>قد جَالَ يَصنَعُ خَيْرَا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sz="4000" b="1" dirty="0">
                <a:cs typeface="+mn-cs"/>
              </a:rPr>
              <a:t>1-</a:t>
            </a:r>
          </a:p>
          <a:p>
            <a:pPr rtl="1"/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قد جَالَ يَصنَعُ خَيْرَا  وَجَوْهَرَ الخَيْرِ كَانَ</a:t>
            </a:r>
            <a:b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(مَضَى يُحَرِّرُ أســرَى   مُقَيَّدِينَ زَمَــانَـــا)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qad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jala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yaSnaao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khayra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wa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jawhara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alkhayri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kana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maDa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yoharrero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asra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moqayyadeena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zamana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)2</a:t>
            </a:r>
            <a:b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lang="en-US" sz="2800" b="1" dirty="0"/>
              <a:t>He wandered doing good and He was the Goodness.</a:t>
            </a:r>
          </a:p>
          <a:p>
            <a:pPr rtl="1"/>
            <a:r>
              <a:rPr lang="en-US" sz="2800" b="1" dirty="0"/>
              <a:t> He freed many prisoners who were tied for ages.</a:t>
            </a:r>
            <a:r>
              <a:rPr lang="ar-EG" sz="2800" b="1" dirty="0"/>
              <a:t> </a:t>
            </a:r>
          </a:p>
          <a:p>
            <a:pPr rtl="1"/>
            <a:endParaRPr lang="ar-EG" sz="1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7949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(بَينَ الجُمُوعِ يَسِيرُ   عَلَيْــهِ رُوحُ الإلَهِ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يُشِــــــعُّ مِنهُ القَدِيرُ   مَجدَاً بِكُلِّ اِتِّجَاهِ)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bayna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eljomoai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yaseero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aalayhi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roho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alelahi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yosheaao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menho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elqadeero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majdan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be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kolli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ettejahi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)2</a:t>
            </a:r>
            <a:b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900" b="1" dirty="0">
              <a:solidFill>
                <a:srgbClr val="005024"/>
              </a:solidFill>
              <a:latin typeface="Calibri"/>
              <a:cs typeface="+mn-cs"/>
            </a:endParaRPr>
          </a:p>
          <a:p>
            <a:pPr rtl="1"/>
            <a:b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He walks among the crowd led by the Spirit of God. </a:t>
            </a:r>
          </a:p>
          <a:p>
            <a:pPr rtl="1"/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The Almighty reveals His glory in Him in all directions.</a:t>
            </a:r>
            <a:endParaRPr lang="ar-EG" sz="30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291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sz="3600" b="1" dirty="0">
                <a:cs typeface="+mn-cs"/>
              </a:rPr>
              <a:t>2-</a:t>
            </a:r>
          </a:p>
          <a:p>
            <a:pPr rtl="1"/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بِالحُبِّ يَلمِسُ جِسْمَا   وَيَسحَبُ الدَّاءَ مِنْهُ</a:t>
            </a:r>
            <a:b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(يُزيلُ حُزنَاً وَهَمَّـــــا   وَيَرفَعُ العِبءَ عَنْهُ)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bel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hobbi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yalmeso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jesma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wa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yashabo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elddaa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menho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yozilo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hoznan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wa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hamma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wa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yarfaao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alaebaa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aanho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)2</a:t>
            </a:r>
            <a:b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He touches a body and takes away its sickness.</a:t>
            </a:r>
          </a:p>
          <a:p>
            <a:pPr rtl="1"/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He removes sadness and hardships.</a:t>
            </a:r>
            <a:endParaRPr lang="ar-EG" sz="1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6451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(بَينَ الجُمُوعِ يَسِيرُ   عَلَيْــهِ رُوحُ الإلَهِ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يُشِــــــعُّ مِنهُ القَدِيرُ   مَجدَاً بِكُلِّ اِتِّجَاهِ)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bayna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eljomoai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yaseero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aalayhi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roho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alelahi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yosheaao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menho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elqadeero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majdan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be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kolli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ettejahi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)2</a:t>
            </a:r>
            <a:b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900" b="1" dirty="0">
              <a:solidFill>
                <a:srgbClr val="005024"/>
              </a:solidFill>
              <a:latin typeface="Calibri"/>
              <a:cs typeface="+mn-cs"/>
            </a:endParaRPr>
          </a:p>
          <a:p>
            <a:pPr rtl="1"/>
            <a:b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He walks among the crowd led by the Spirit of God. </a:t>
            </a:r>
          </a:p>
          <a:p>
            <a:pPr rtl="1"/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The Almighty reveals His glory in Him in all directions.</a:t>
            </a:r>
            <a:endParaRPr lang="ar-EG" sz="30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7885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en-US" sz="4000" b="1" dirty="0">
                <a:cs typeface="+mn-cs"/>
              </a:rPr>
              <a:t>3</a:t>
            </a:r>
            <a:r>
              <a:rPr lang="ar-EG" sz="4000" b="1" dirty="0">
                <a:cs typeface="+mn-cs"/>
              </a:rPr>
              <a:t>-</a:t>
            </a:r>
          </a:p>
          <a:p>
            <a:pPr rtl="1"/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كَلامُهُ كَانَ نُورَا   كَذا السُّلوكُ مُضيءُ</a:t>
            </a:r>
            <a:b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(فالصِّدقُ بَانَ وَفِيرَا   وَالقَولُ مِنهُ جَريءُ)</a:t>
            </a:r>
            <a: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kalamoho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kana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nora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katha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assoloko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moDeeao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faSSedqo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bana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wafeera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wal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qawlo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menho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jareeao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)2</a:t>
            </a:r>
            <a:endParaRPr lang="ar-EG" sz="1050" b="1" dirty="0">
              <a:solidFill>
                <a:prstClr val="black"/>
              </a:solidFill>
              <a:latin typeface="Calibri"/>
              <a:cs typeface="+mn-cs"/>
            </a:endParaRPr>
          </a:p>
          <a:p>
            <a:pPr rtl="1"/>
            <a:endParaRPr kumimoji="0" lang="ar-EG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His word and His work was light.</a:t>
            </a:r>
          </a:p>
          <a:p>
            <a:pPr rtl="1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He was true and bald.</a:t>
            </a:r>
            <a:endParaRPr lang="ar-EG" sz="1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868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(بَينَ الجُمُوعِ يَسِيرُ   عَلَيْــهِ رُوحُ الإلَهِ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يُشِــــــعُّ مِنهُ القَدِيرُ   مَجدَاً بِكُلِّ اِتِّجَاهِ)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bayna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eljomoai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yaseero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aalayhi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roho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alelahi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yosheaao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menho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elqadeero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majdan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be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kolli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ettejahi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)2</a:t>
            </a:r>
            <a:b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900" b="1" dirty="0">
              <a:solidFill>
                <a:srgbClr val="005024"/>
              </a:solidFill>
              <a:latin typeface="Calibri"/>
              <a:cs typeface="+mn-cs"/>
            </a:endParaRPr>
          </a:p>
          <a:p>
            <a:pPr rtl="1"/>
            <a:b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He walks among the crowd led by the Spirit of God. </a:t>
            </a:r>
          </a:p>
          <a:p>
            <a:pPr rtl="1"/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The Almighty reveals His glory in Him in all directions.</a:t>
            </a:r>
            <a:endParaRPr lang="ar-EG" sz="30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7137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sz="4000" b="1" dirty="0">
                <a:cs typeface="+mn-cs"/>
              </a:rPr>
              <a:t>4-</a:t>
            </a:r>
          </a:p>
          <a:p>
            <a:pPr rtl="1"/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أذَاعَ أجمَلَ بُشرَى   عَن قَلبِ آبٍ مُحِبِّ</a:t>
            </a:r>
            <a:b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(رَأى المَسَاكينُ بِشرَا   حَنُّوا لِدِفءٍ وَقُربِ)</a:t>
            </a:r>
            <a: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athaaa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ajmala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boshra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qalbi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aaben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mohebbi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raa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almasakeeno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beshra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hanno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le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defaen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wa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qorbi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)2</a:t>
            </a:r>
            <a:endParaRPr lang="en-US" sz="3600" b="1" dirty="0">
              <a:solidFill>
                <a:prstClr val="black"/>
              </a:solidFill>
              <a:latin typeface="Calibri"/>
              <a:cs typeface="+mn-cs"/>
            </a:endParaRPr>
          </a:p>
          <a:p>
            <a:pPr rtl="1"/>
            <a:endParaRPr kumimoji="0" lang="ar-EG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He declared the best news about a loving Father.</a:t>
            </a:r>
          </a:p>
          <a:p>
            <a:pPr rtl="1"/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All the poor saw joy and expected acceptance.</a:t>
            </a:r>
            <a:endParaRPr lang="ar-EG" sz="2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4198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القرار:</a:t>
            </a:r>
            <a:br>
              <a:rPr kumimoji="0" lang="ar-EG" sz="2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(بَينَ الجُمُوعِ يَسِيرُ   عَلَيْــهِ رُوحُ الإلَهِ</a:t>
            </a:r>
            <a:b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يُشِــــــعُّ مِنهُ القَدِيرُ   مَجدَاً بِكُلِّ اِتِّجَاهِ)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bayna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eljomoai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yaseero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aalayhi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roho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alelahi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yosheaao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menho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elqadeero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</a:p>
          <a:p>
            <a:pPr rtl="1"/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majdan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be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kolli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ettejahi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)2</a:t>
            </a:r>
            <a:b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lang="ar-EG" sz="900" b="1" dirty="0">
              <a:solidFill>
                <a:srgbClr val="005024"/>
              </a:solidFill>
              <a:latin typeface="Calibri"/>
              <a:cs typeface="+mn-cs"/>
            </a:endParaRPr>
          </a:p>
          <a:p>
            <a:pPr rtl="1"/>
            <a:b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He walks among the crowd led by the Spirit of God. </a:t>
            </a:r>
          </a:p>
          <a:p>
            <a:pPr rtl="1"/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The Almighty reveals His glory in Him in all directions.</a:t>
            </a:r>
            <a:endParaRPr lang="ar-EG" sz="30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4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5483</TotalTime>
  <Words>487</Words>
  <Application>Microsoft Office PowerPoint</Application>
  <PresentationFormat>عرض على الشاشة (4:3)</PresentationFormat>
  <Paragraphs>64</Paragraphs>
  <Slides>10</Slides>
  <Notes>8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551</cp:revision>
  <dcterms:created xsi:type="dcterms:W3CDTF">2021-12-07T14:30:00Z</dcterms:created>
  <dcterms:modified xsi:type="dcterms:W3CDTF">2025-01-23T10:36:12Z</dcterms:modified>
</cp:coreProperties>
</file>