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65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07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11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25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08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3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71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قد سَمِعَ الرَّبُّ صَلاتي وَأتَى يَسوع لِنَجَاتي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سَمِعَ الرَّبُّ صَلاتي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وَأتَى يَسوع لِنَجَاتي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فَدَاني غَفَر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 ذُنوبي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نَزَعَ مِنَ الحُفرَة حَيَاتي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alrrabbo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najati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ghafar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thonobi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nazaaa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alhofra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Lord heard my prayers and Jesus came to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save me. He redeemed me, forgave my sins and snatched my soul from the lion’s den.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المَخدَعِ أرفَعُ عَيْني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لأرَى مَن مَاتَ عَنِّي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أرَاكَ بِعَيْنِ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أعْرِفُ أنَّكَ تَسمَعُن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tasmaaoni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eyes in my inner room to see Him Who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died for me. I see You by faith and know that You hear me.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أدعُوكَ يا رَبِّي برُوحِي</a:t>
            </a:r>
            <a:r>
              <a:rPr lang="en-US" sz="4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مَن دَاوَيْتَ جُرُوحي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ثَبِّتْن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فيكَ إلَه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ثَبِّتْني في المَجرُوحِ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dawayta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jorohi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fika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thabbetni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majrohi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Who healed my wounds, I pray to You in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the spirit to make me abide in Jesus Who was wounded for me.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60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المَخدَعِ أرفَعُ عَيْني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لأرَى مَن مَاتَ عَنِّي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أرَاكَ بِعَيْنِ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أعْرِفُ أنَّكَ تَسمَعُن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tasmaaoni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eyes in my inner room to see Him Who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died for me. I see You by faith and know that You hear me.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823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قلبي رَفَعْتُ نِدَائي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لِيَسوعْ مَلِكِ السَّمَاءِ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 يُروِي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َمَأَ قلبي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وَبِبِرِّهِ صَنَعَ رِدَائي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rafaato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nedaai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elssamaai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yorwi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zamaa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redaai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call from my heart for Jesus the King of heaven, Who quenches my thirst and robed me in His righteousness.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31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المَخدَعِ أرفَعُ عَيْني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لأرَى مَن مَاتَ عَنِّي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أرَاكَ بِعَيْنِ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أعْرِفُ أنَّكَ تَسمَعُن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tasmaaoni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eyes in my inner room to see Him Who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died for me. I see You by faith and know that You hear me.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7656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4-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أمَامَكَ أسكُبُ نفسي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مَن شر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بتَ كأس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بَهَاؤكَ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يَسب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قلب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مَجدي وَرَافِعَ رَأسي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askobo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sharebta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kaasi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bahaaoka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pour my soul toward You Who drank my cup.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heart is captured by Your majesty for You are my glory and the reason to lift up my head.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737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المَخدَعِ أرفَعُ عَيْني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لأرَى مَن مَاتَ عَنِّي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أرَاكَ بِعَيْنِ 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إيمَ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أعْرِفُ أنَّكَ تَسمَعُن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makhdaai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aanni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tasmaaoni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eyes in my inner room to see Him Who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died for me. I see You by faith and know that You hear me.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611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5500</TotalTime>
  <Words>566</Words>
  <Application>Microsoft Office PowerPoint</Application>
  <PresentationFormat>عرض على الشاشة (4:3)</PresentationFormat>
  <Paragraphs>62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552</cp:revision>
  <dcterms:created xsi:type="dcterms:W3CDTF">2021-12-07T14:30:00Z</dcterms:created>
  <dcterms:modified xsi:type="dcterms:W3CDTF">2023-11-05T08:48:39Z</dcterms:modified>
</cp:coreProperties>
</file>