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6" r:id="rId4"/>
    <p:sldId id="319" r:id="rId5"/>
    <p:sldId id="321" r:id="rId6"/>
    <p:sldId id="317" r:id="rId7"/>
    <p:sldId id="32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9"/>
            <p14:sldId id="321"/>
            <p14:sldId id="317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ياما أعجَبَ حُبَّ الفادي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ياما أعجَبَ حُبَّ الفادي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 قد صُلِبَ مِن أجلـــــي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ثُمَّ سَكَبَ الدَّمَ طَوعاً   لِفِدا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خاطيءٍ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مِثلي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aagaba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alfad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Soleba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agly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sakaba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lefeda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khateaen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mesly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What a wonderful, wonderful Savior,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Who would die on the cross for me!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Freely shedding His precious lifeblood,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That the sinner might be made free.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r>
              <a:rPr lang="ar-EG" sz="4000" b="1" dirty="0">
                <a:solidFill>
                  <a:srgbClr val="005024"/>
                </a:solidFill>
              </a:rPr>
              <a:t>عَنِّي سُمِّرَ بالصَّليب   وَمِن أجلي مَاتَ الحَبيب</a:t>
            </a:r>
            <a:br>
              <a:rPr lang="ar-EG" sz="4000" b="1" dirty="0">
                <a:solidFill>
                  <a:srgbClr val="005024"/>
                </a:solidFill>
              </a:rPr>
            </a:br>
            <a:r>
              <a:rPr lang="ar-EG" sz="4000" b="1" dirty="0">
                <a:solidFill>
                  <a:srgbClr val="005024"/>
                </a:solidFill>
              </a:rPr>
              <a:t>فقد سِيقَ كشَاة مِن أجلي مَات  عَنِّي سُمِّرَ بالصَّليب</a:t>
            </a: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br>
              <a:rPr lang="ar-EG" sz="7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any </a:t>
            </a:r>
            <a:r>
              <a:rPr lang="en-US" sz="3200" b="1" dirty="0" err="1">
                <a:solidFill>
                  <a:srgbClr val="002060"/>
                </a:solidFill>
              </a:rPr>
              <a:t>somera</a:t>
            </a:r>
            <a:r>
              <a:rPr lang="en-US" sz="3200" b="1" dirty="0">
                <a:solidFill>
                  <a:srgbClr val="002060"/>
                </a:solidFill>
              </a:rPr>
              <a:t> b </a:t>
            </a:r>
            <a:r>
              <a:rPr lang="en-US" sz="3200" b="1" dirty="0" err="1">
                <a:solidFill>
                  <a:srgbClr val="002060"/>
                </a:solidFill>
              </a:rPr>
              <a:t>Elsaleeb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wa</a:t>
            </a:r>
            <a:r>
              <a:rPr lang="en-US" sz="3200" b="1" dirty="0">
                <a:solidFill>
                  <a:srgbClr val="002060"/>
                </a:solidFill>
              </a:rPr>
              <a:t> men </a:t>
            </a:r>
            <a:r>
              <a:rPr lang="en-US" sz="3200" b="1" dirty="0" err="1">
                <a:solidFill>
                  <a:srgbClr val="002060"/>
                </a:solidFill>
              </a:rPr>
              <a:t>agly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mata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alhabeeb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fakad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seka</a:t>
            </a:r>
            <a:r>
              <a:rPr lang="en-US" sz="3200" b="1" dirty="0">
                <a:solidFill>
                  <a:srgbClr val="002060"/>
                </a:solidFill>
              </a:rPr>
              <a:t> ka shat   men </a:t>
            </a:r>
            <a:r>
              <a:rPr lang="en-US" sz="3200" b="1" dirty="0" err="1">
                <a:solidFill>
                  <a:srgbClr val="002060"/>
                </a:solidFill>
              </a:rPr>
              <a:t>agly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mata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any </a:t>
            </a:r>
            <a:r>
              <a:rPr lang="en-US" sz="3200" b="1" dirty="0" err="1">
                <a:solidFill>
                  <a:srgbClr val="002060"/>
                </a:solidFill>
              </a:rPr>
              <a:t>somera</a:t>
            </a:r>
            <a:r>
              <a:rPr lang="en-US" sz="3200" b="1" dirty="0">
                <a:solidFill>
                  <a:srgbClr val="002060"/>
                </a:solidFill>
              </a:rPr>
              <a:t> b </a:t>
            </a:r>
            <a:r>
              <a:rPr lang="en-US" sz="3200" b="1" dirty="0" err="1">
                <a:solidFill>
                  <a:srgbClr val="002060"/>
                </a:solidFill>
              </a:rPr>
              <a:t>Elsaleeb</a:t>
            </a:r>
            <a:br>
              <a:rPr lang="en-US" sz="3200" b="1" dirty="0">
                <a:solidFill>
                  <a:srgbClr val="002060"/>
                </a:solidFill>
              </a:rPr>
            </a:b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me,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On the cross crucified for me He died;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وَمَجرُوحٌ مِن أجلِ إثمِي  ذَلِكَ الفادي الحَبيبْ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وَبجَلدَتِـــــــــهِ شُفيتُ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يالَهُ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حُبٍّ عَجيبْ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magroohon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agly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esmy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fady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alhabeeb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galdateh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shofito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ageb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Thus He left His heavenly glory,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To accomplish His Father’s plan;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He was born of the virgin Mary,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Took upon Him the form of man.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54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r>
              <a:rPr lang="ar-EG" sz="4000" b="1" dirty="0">
                <a:solidFill>
                  <a:srgbClr val="005024"/>
                </a:solidFill>
              </a:rPr>
              <a:t>عَنِّي سُمِّرَ بالصَّليب   وَمِن أجلي مَاتَ الحَبيب</a:t>
            </a:r>
            <a:br>
              <a:rPr lang="ar-EG" sz="4000" b="1" dirty="0">
                <a:solidFill>
                  <a:srgbClr val="005024"/>
                </a:solidFill>
              </a:rPr>
            </a:br>
            <a:r>
              <a:rPr lang="ar-EG" sz="4000" b="1" dirty="0">
                <a:solidFill>
                  <a:srgbClr val="005024"/>
                </a:solidFill>
              </a:rPr>
              <a:t>فقد سِيقَ كشَاة مِن أجلي مَات  عَنِّي سُمِّرَ بالصَّليب</a:t>
            </a: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br>
              <a:rPr lang="ar-EG" sz="7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any </a:t>
            </a:r>
            <a:r>
              <a:rPr lang="en-US" sz="3200" b="1" dirty="0" err="1">
                <a:solidFill>
                  <a:srgbClr val="002060"/>
                </a:solidFill>
              </a:rPr>
              <a:t>somera</a:t>
            </a:r>
            <a:r>
              <a:rPr lang="en-US" sz="3200" b="1" dirty="0">
                <a:solidFill>
                  <a:srgbClr val="002060"/>
                </a:solidFill>
              </a:rPr>
              <a:t> b </a:t>
            </a:r>
            <a:r>
              <a:rPr lang="en-US" sz="3200" b="1" dirty="0" err="1">
                <a:solidFill>
                  <a:srgbClr val="002060"/>
                </a:solidFill>
              </a:rPr>
              <a:t>Elsaleeb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wa</a:t>
            </a:r>
            <a:r>
              <a:rPr lang="en-US" sz="3200" b="1" dirty="0">
                <a:solidFill>
                  <a:srgbClr val="002060"/>
                </a:solidFill>
              </a:rPr>
              <a:t> men </a:t>
            </a:r>
            <a:r>
              <a:rPr lang="en-US" sz="3200" b="1" dirty="0" err="1">
                <a:solidFill>
                  <a:srgbClr val="002060"/>
                </a:solidFill>
              </a:rPr>
              <a:t>agly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mata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alhabeeb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fakad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seka</a:t>
            </a:r>
            <a:r>
              <a:rPr lang="en-US" sz="3200" b="1" dirty="0">
                <a:solidFill>
                  <a:srgbClr val="002060"/>
                </a:solidFill>
              </a:rPr>
              <a:t> ka shat   men </a:t>
            </a:r>
            <a:r>
              <a:rPr lang="en-US" sz="3200" b="1" dirty="0" err="1">
                <a:solidFill>
                  <a:srgbClr val="002060"/>
                </a:solidFill>
              </a:rPr>
              <a:t>agly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mata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any </a:t>
            </a:r>
            <a:r>
              <a:rPr lang="en-US" sz="3200" b="1" dirty="0" err="1">
                <a:solidFill>
                  <a:srgbClr val="002060"/>
                </a:solidFill>
              </a:rPr>
              <a:t>somera</a:t>
            </a:r>
            <a:r>
              <a:rPr lang="en-US" sz="3200" b="1" dirty="0">
                <a:solidFill>
                  <a:srgbClr val="002060"/>
                </a:solidFill>
              </a:rPr>
              <a:t> b </a:t>
            </a:r>
            <a:r>
              <a:rPr lang="en-US" sz="3200" b="1" dirty="0" err="1">
                <a:solidFill>
                  <a:srgbClr val="002060"/>
                </a:solidFill>
              </a:rPr>
              <a:t>Elsaleeb</a:t>
            </a:r>
            <a:br>
              <a:rPr lang="en-US" sz="3200" b="1" dirty="0">
                <a:solidFill>
                  <a:srgbClr val="002060"/>
                </a:solidFill>
              </a:rPr>
            </a:b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me,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On the cross crucified for me He died;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707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3- </a:t>
            </a:r>
            <a:r>
              <a:rPr lang="ar-EG" sz="4800" b="1" dirty="0"/>
              <a:t>هَكَذا سُفِكَ دَمُهُ   لِفِدَانا مِنَ الآثـــــــامْ</a:t>
            </a:r>
            <a:br>
              <a:rPr lang="ar-EG" sz="4800" b="1" dirty="0"/>
            </a:br>
            <a:r>
              <a:rPr lang="ar-EG" sz="4800" b="1" dirty="0"/>
              <a:t>وَمَضَــى لِيُعِدَّ بَيْتاً   فيهِ نحيَا عَلى الدَّوَامْ</a:t>
            </a:r>
          </a:p>
          <a:p>
            <a:pPr rtl="1"/>
            <a:br>
              <a:rPr lang="ar-EG" sz="1600" b="1" dirty="0"/>
            </a:br>
            <a:r>
              <a:rPr lang="en-US" sz="3200" b="1" dirty="0" err="1">
                <a:solidFill>
                  <a:srgbClr val="FF0000"/>
                </a:solidFill>
              </a:rPr>
              <a:t>hakaza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sofeka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damoho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lefedana</a:t>
            </a:r>
            <a:r>
              <a:rPr lang="en-US" sz="3200" b="1" dirty="0">
                <a:solidFill>
                  <a:srgbClr val="FF0000"/>
                </a:solidFill>
              </a:rPr>
              <a:t> men </a:t>
            </a:r>
            <a:r>
              <a:rPr lang="en-US" sz="3200" b="1" dirty="0" err="1">
                <a:solidFill>
                  <a:srgbClr val="FF0000"/>
                </a:solidFill>
              </a:rPr>
              <a:t>alasam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we </a:t>
            </a:r>
            <a:r>
              <a:rPr lang="en-US" sz="3200" b="1" dirty="0" err="1">
                <a:solidFill>
                  <a:srgbClr val="FF0000"/>
                </a:solidFill>
              </a:rPr>
              <a:t>mada</a:t>
            </a:r>
            <a:r>
              <a:rPr lang="en-US" sz="3200" b="1" dirty="0">
                <a:solidFill>
                  <a:srgbClr val="FF0000"/>
                </a:solidFill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</a:rPr>
              <a:t>youada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baytan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fehi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nahia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aldawam</a:t>
            </a:r>
            <a:endParaRPr lang="ar-EG" sz="3200" b="1" dirty="0">
              <a:solidFill>
                <a:srgbClr val="FF0000"/>
              </a:solidFill>
            </a:endParaRPr>
          </a:p>
          <a:p>
            <a:pPr rtl="1"/>
            <a:br>
              <a:rPr lang="ar-EG" sz="1000" b="1" dirty="0"/>
            </a:br>
            <a:br>
              <a:rPr lang="ar-EG" sz="1000" b="1" dirty="0"/>
            </a:br>
            <a:r>
              <a:rPr lang="en-US" sz="3200" b="1" dirty="0"/>
              <a:t>He was wounded for our transgressions,</a:t>
            </a:r>
            <a:br>
              <a:rPr lang="en-US" sz="3200" b="1" dirty="0"/>
            </a:br>
            <a:r>
              <a:rPr lang="en-US" sz="3200" b="1" dirty="0"/>
              <a:t>And He carried our sorrows, too;</a:t>
            </a:r>
            <a:br>
              <a:rPr lang="en-US" sz="3200" b="1" dirty="0"/>
            </a:br>
            <a:r>
              <a:rPr lang="en-US" sz="3200" b="1" dirty="0"/>
              <a:t>He’s the Healer of </a:t>
            </a:r>
            <a:r>
              <a:rPr lang="en-US" sz="3200" b="1" dirty="0" err="1"/>
              <a:t>ev’ry</a:t>
            </a:r>
            <a:r>
              <a:rPr lang="en-US" sz="3200" b="1" dirty="0"/>
              <a:t> sickness,</a:t>
            </a:r>
            <a:br>
              <a:rPr lang="en-US" sz="3200" b="1" dirty="0"/>
            </a:br>
            <a:r>
              <a:rPr lang="en-US" sz="3200" b="1" dirty="0"/>
              <a:t>This He came to the world to do.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629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r>
              <a:rPr lang="ar-EG" sz="4000" b="1" dirty="0">
                <a:solidFill>
                  <a:srgbClr val="005024"/>
                </a:solidFill>
              </a:rPr>
              <a:t>عَنِّي سُمِّرَ بالصَّليب   وَمِن أجلي مَاتَ الحَبيب</a:t>
            </a:r>
            <a:br>
              <a:rPr lang="ar-EG" sz="4000" b="1" dirty="0">
                <a:solidFill>
                  <a:srgbClr val="005024"/>
                </a:solidFill>
              </a:rPr>
            </a:br>
            <a:r>
              <a:rPr lang="ar-EG" sz="4000" b="1" dirty="0">
                <a:solidFill>
                  <a:srgbClr val="005024"/>
                </a:solidFill>
              </a:rPr>
              <a:t>فقد سِيقَ كشَاة مِن أجلي مَات  عَنِّي سُمِّرَ بالصَّليب</a:t>
            </a: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br>
              <a:rPr lang="ar-EG" sz="7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any </a:t>
            </a:r>
            <a:r>
              <a:rPr lang="en-US" sz="3200" b="1" dirty="0" err="1">
                <a:solidFill>
                  <a:srgbClr val="002060"/>
                </a:solidFill>
              </a:rPr>
              <a:t>somera</a:t>
            </a:r>
            <a:r>
              <a:rPr lang="en-US" sz="3200" b="1" dirty="0">
                <a:solidFill>
                  <a:srgbClr val="002060"/>
                </a:solidFill>
              </a:rPr>
              <a:t> b </a:t>
            </a:r>
            <a:r>
              <a:rPr lang="en-US" sz="3200" b="1" dirty="0" err="1">
                <a:solidFill>
                  <a:srgbClr val="002060"/>
                </a:solidFill>
              </a:rPr>
              <a:t>Elsaleeb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wa</a:t>
            </a:r>
            <a:r>
              <a:rPr lang="en-US" sz="3200" b="1" dirty="0">
                <a:solidFill>
                  <a:srgbClr val="002060"/>
                </a:solidFill>
              </a:rPr>
              <a:t> men </a:t>
            </a:r>
            <a:r>
              <a:rPr lang="en-US" sz="3200" b="1" dirty="0" err="1">
                <a:solidFill>
                  <a:srgbClr val="002060"/>
                </a:solidFill>
              </a:rPr>
              <a:t>agly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mata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alhabeeb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fakad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seka</a:t>
            </a:r>
            <a:r>
              <a:rPr lang="en-US" sz="3200" b="1" dirty="0">
                <a:solidFill>
                  <a:srgbClr val="002060"/>
                </a:solidFill>
              </a:rPr>
              <a:t> ka shat   men </a:t>
            </a:r>
            <a:r>
              <a:rPr lang="en-US" sz="3200" b="1" dirty="0" err="1">
                <a:solidFill>
                  <a:srgbClr val="002060"/>
                </a:solidFill>
              </a:rPr>
              <a:t>agly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mata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any </a:t>
            </a:r>
            <a:r>
              <a:rPr lang="en-US" sz="3200" b="1" dirty="0" err="1">
                <a:solidFill>
                  <a:srgbClr val="002060"/>
                </a:solidFill>
              </a:rPr>
              <a:t>somera</a:t>
            </a:r>
            <a:r>
              <a:rPr lang="en-US" sz="3200" b="1" dirty="0">
                <a:solidFill>
                  <a:srgbClr val="002060"/>
                </a:solidFill>
              </a:rPr>
              <a:t> b </a:t>
            </a:r>
            <a:r>
              <a:rPr lang="en-US" sz="3200" b="1" dirty="0" err="1">
                <a:solidFill>
                  <a:srgbClr val="002060"/>
                </a:solidFill>
              </a:rPr>
              <a:t>Elsaleeb</a:t>
            </a:r>
            <a:br>
              <a:rPr lang="en-US" sz="3200" b="1" dirty="0">
                <a:solidFill>
                  <a:srgbClr val="002060"/>
                </a:solidFill>
              </a:rPr>
            </a:b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me,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On the cross crucified for me He died;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21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4309</TotalTime>
  <Words>471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383</cp:revision>
  <dcterms:created xsi:type="dcterms:W3CDTF">2021-12-07T14:30:00Z</dcterms:created>
  <dcterms:modified xsi:type="dcterms:W3CDTF">2025-05-22T07:36:24Z</dcterms:modified>
</cp:coreProperties>
</file>