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4" r:id="rId3"/>
    <p:sldId id="316" r:id="rId4"/>
    <p:sldId id="319" r:id="rId5"/>
    <p:sldId id="318" r:id="rId6"/>
    <p:sldId id="317" r:id="rId7"/>
    <p:sldId id="32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4"/>
            <p14:sldId id="316"/>
            <p14:sldId id="319"/>
            <p14:sldId id="318"/>
            <p14:sldId id="317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ياما أعجَبَ حُبَّ الفادي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ياما أعجَبَ حُبَّ الفادي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مَن قد صُلِبَ مِن أجلـــــي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ثُمَّ سَكَبَ الدَّمَ طَوعاً   لِفِدا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خاطيءٍ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مِثلي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aajaba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alfadi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Soleba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ajli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thomma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sakaba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alddama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lefeda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khateaen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methli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What a wonderful, wonderful Savior,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Who would die on the cross for me!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Freely shedding His precious lifeblood,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That the sinner might be made free.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r>
              <a:rPr lang="ar-EG" sz="4000" b="1" dirty="0">
                <a:solidFill>
                  <a:srgbClr val="005024"/>
                </a:solidFill>
              </a:rPr>
              <a:t>عَنِّي سُمِّرَ بالصَّليب   وَمِن أجلي مَاتَ الحَبيب</a:t>
            </a:r>
            <a:br>
              <a:rPr lang="ar-EG" sz="4000" b="1" dirty="0">
                <a:solidFill>
                  <a:srgbClr val="005024"/>
                </a:solidFill>
              </a:rPr>
            </a:br>
            <a:r>
              <a:rPr lang="ar-EG" sz="4000" b="1" dirty="0">
                <a:solidFill>
                  <a:srgbClr val="005024"/>
                </a:solidFill>
              </a:rPr>
              <a:t>فقد سِيقَ كشَاة   مِن أجلي مَات عَنِّي سُمِّرَ بالصَّليب</a:t>
            </a:r>
          </a:p>
          <a:p>
            <a:pPr rtl="1"/>
            <a:endParaRPr lang="ar-EG" sz="700" b="1" dirty="0">
              <a:solidFill>
                <a:srgbClr val="005024"/>
              </a:solidFill>
            </a:endParaRPr>
          </a:p>
          <a:p>
            <a:pPr rtl="1"/>
            <a:endParaRPr lang="ar-EG" sz="700" b="1" dirty="0">
              <a:solidFill>
                <a:srgbClr val="005024"/>
              </a:solidFill>
            </a:endParaRPr>
          </a:p>
          <a:p>
            <a:pPr rtl="1"/>
            <a:br>
              <a:rPr lang="ar-EG" sz="700" b="1" dirty="0">
                <a:solidFill>
                  <a:srgbClr val="005024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aanni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sommera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belSSaleeba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wamen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ajli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mata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alhabeeb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faqad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seeqa</a:t>
            </a:r>
            <a:r>
              <a:rPr lang="en-US" sz="3200" b="1" dirty="0">
                <a:solidFill>
                  <a:srgbClr val="002060"/>
                </a:solidFill>
              </a:rPr>
              <a:t> ka shat   men </a:t>
            </a:r>
            <a:r>
              <a:rPr lang="en-US" sz="3200" b="1" dirty="0" err="1">
                <a:solidFill>
                  <a:srgbClr val="002060"/>
                </a:solidFill>
              </a:rPr>
              <a:t>ajli</a:t>
            </a:r>
            <a:r>
              <a:rPr lang="en-US" sz="3200" b="1" dirty="0">
                <a:solidFill>
                  <a:srgbClr val="002060"/>
                </a:solidFill>
              </a:rPr>
              <a:t> mat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aanni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sommera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belSSaleeb</a:t>
            </a:r>
            <a:br>
              <a:rPr lang="en-US" sz="3200" b="1" dirty="0">
                <a:solidFill>
                  <a:srgbClr val="002060"/>
                </a:solidFill>
              </a:rPr>
            </a:br>
            <a:br>
              <a:rPr lang="en-US" sz="1600" b="1" dirty="0">
                <a:solidFill>
                  <a:srgbClr val="002060"/>
                </a:solidFill>
              </a:rPr>
            </a:br>
            <a:r>
              <a:rPr lang="en-US" sz="3200" b="1" dirty="0">
                <a:solidFill>
                  <a:srgbClr val="005024"/>
                </a:solidFill>
              </a:rPr>
              <a:t>He was nailed to the cross for me,</a:t>
            </a:r>
            <a:br>
              <a:rPr lang="en-US" sz="3200" b="1" dirty="0">
                <a:solidFill>
                  <a:srgbClr val="005024"/>
                </a:solidFill>
              </a:rPr>
            </a:br>
            <a:r>
              <a:rPr lang="en-US" sz="3200" b="1" dirty="0">
                <a:solidFill>
                  <a:srgbClr val="005024"/>
                </a:solidFill>
              </a:rPr>
              <a:t>He was nailed to the cross for me;</a:t>
            </a:r>
            <a:br>
              <a:rPr lang="en-US" sz="3200" b="1" dirty="0">
                <a:solidFill>
                  <a:srgbClr val="005024"/>
                </a:solidFill>
              </a:rPr>
            </a:br>
            <a:r>
              <a:rPr lang="en-US" sz="3200" b="1" dirty="0">
                <a:solidFill>
                  <a:srgbClr val="005024"/>
                </a:solidFill>
              </a:rPr>
              <a:t>On the cross crucified for me He died;</a:t>
            </a:r>
            <a:br>
              <a:rPr lang="en-US" sz="3200" b="1" dirty="0">
                <a:solidFill>
                  <a:srgbClr val="005024"/>
                </a:solidFill>
              </a:rPr>
            </a:br>
            <a:r>
              <a:rPr lang="en-US" sz="3200" b="1" dirty="0">
                <a:solidFill>
                  <a:srgbClr val="005024"/>
                </a:solidFill>
              </a:rPr>
              <a:t>He was nailed to the cross for me.</a:t>
            </a:r>
            <a:endParaRPr kumimoji="0" lang="ar-EG" sz="3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288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وَمَجرُوحٌ مِن أجلِ إثمِي  ذَلِكَ الفادي الحَبيبْ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وَبجَلدَتِـــــــــهِ شُفيتُ 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يالَهُ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مِن حُبٍّ عَجيبْ</a:t>
            </a:r>
          </a:p>
          <a:p>
            <a:pPr rtl="1"/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majroohon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ethmi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thaleka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alfadi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alhabeeb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jaldatehi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shofito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yalaho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aajeeb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Thus He left His heavenly glory,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To accomplish His Father’s plan;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He was born of the virgin Mary,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Took upon Him the form of man.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754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r>
              <a:rPr lang="ar-EG" sz="4000" b="1" dirty="0">
                <a:solidFill>
                  <a:srgbClr val="005024"/>
                </a:solidFill>
              </a:rPr>
              <a:t>عَنِّي سُمِّرَ بالصَّليب   وَمِن أجلي مَاتَ الحَبيب</a:t>
            </a:r>
            <a:br>
              <a:rPr lang="ar-EG" sz="4000" b="1" dirty="0">
                <a:solidFill>
                  <a:srgbClr val="005024"/>
                </a:solidFill>
              </a:rPr>
            </a:br>
            <a:r>
              <a:rPr lang="ar-EG" sz="4000" b="1" dirty="0">
                <a:solidFill>
                  <a:srgbClr val="005024"/>
                </a:solidFill>
              </a:rPr>
              <a:t>فقد سِيقَ كشَاة   مِن أجلي مَات عَنِّي سُمِّرَ بالصَّليب</a:t>
            </a:r>
          </a:p>
          <a:p>
            <a:pPr rtl="1"/>
            <a:endParaRPr lang="ar-EG" sz="700" b="1" dirty="0">
              <a:solidFill>
                <a:srgbClr val="005024"/>
              </a:solidFill>
            </a:endParaRPr>
          </a:p>
          <a:p>
            <a:pPr rtl="1"/>
            <a:endParaRPr lang="ar-EG" sz="700" b="1" dirty="0">
              <a:solidFill>
                <a:srgbClr val="005024"/>
              </a:solidFill>
            </a:endParaRPr>
          </a:p>
          <a:p>
            <a:pPr rtl="1"/>
            <a:br>
              <a:rPr lang="ar-EG" sz="700" b="1" dirty="0">
                <a:solidFill>
                  <a:srgbClr val="005024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aanni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sommera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belSSaleeba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wamen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ajli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mata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alhabeeb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faqad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seeqa</a:t>
            </a:r>
            <a:r>
              <a:rPr lang="en-US" sz="3200" b="1" dirty="0">
                <a:solidFill>
                  <a:srgbClr val="002060"/>
                </a:solidFill>
              </a:rPr>
              <a:t> ka shat   men </a:t>
            </a:r>
            <a:r>
              <a:rPr lang="en-US" sz="3200" b="1" dirty="0" err="1">
                <a:solidFill>
                  <a:srgbClr val="002060"/>
                </a:solidFill>
              </a:rPr>
              <a:t>ajli</a:t>
            </a:r>
            <a:r>
              <a:rPr lang="en-US" sz="3200" b="1" dirty="0">
                <a:solidFill>
                  <a:srgbClr val="002060"/>
                </a:solidFill>
              </a:rPr>
              <a:t> mat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aanni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sommera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belSSaleeb</a:t>
            </a:r>
            <a:br>
              <a:rPr lang="en-US" sz="3200" b="1" dirty="0">
                <a:solidFill>
                  <a:srgbClr val="002060"/>
                </a:solidFill>
              </a:rPr>
            </a:br>
            <a:br>
              <a:rPr lang="en-US" sz="1600" b="1" dirty="0">
                <a:solidFill>
                  <a:srgbClr val="002060"/>
                </a:solidFill>
              </a:rPr>
            </a:br>
            <a:r>
              <a:rPr lang="en-US" sz="3200" b="1" dirty="0">
                <a:solidFill>
                  <a:srgbClr val="005024"/>
                </a:solidFill>
              </a:rPr>
              <a:t>He was nailed to the cross for me,</a:t>
            </a:r>
            <a:br>
              <a:rPr lang="en-US" sz="3200" b="1" dirty="0">
                <a:solidFill>
                  <a:srgbClr val="005024"/>
                </a:solidFill>
              </a:rPr>
            </a:br>
            <a:r>
              <a:rPr lang="en-US" sz="3200" b="1" dirty="0">
                <a:solidFill>
                  <a:srgbClr val="005024"/>
                </a:solidFill>
              </a:rPr>
              <a:t>He was nailed to the cross for me;</a:t>
            </a:r>
            <a:br>
              <a:rPr lang="en-US" sz="3200" b="1" dirty="0">
                <a:solidFill>
                  <a:srgbClr val="005024"/>
                </a:solidFill>
              </a:rPr>
            </a:br>
            <a:r>
              <a:rPr lang="en-US" sz="3200" b="1" dirty="0">
                <a:solidFill>
                  <a:srgbClr val="005024"/>
                </a:solidFill>
              </a:rPr>
              <a:t>On the cross crucified for me He died;</a:t>
            </a:r>
            <a:br>
              <a:rPr lang="en-US" sz="3200" b="1" dirty="0">
                <a:solidFill>
                  <a:srgbClr val="005024"/>
                </a:solidFill>
              </a:rPr>
            </a:br>
            <a:r>
              <a:rPr lang="en-US" sz="3200" b="1" dirty="0">
                <a:solidFill>
                  <a:srgbClr val="005024"/>
                </a:solidFill>
              </a:rPr>
              <a:t>He was nailed to the cross for me.</a:t>
            </a:r>
            <a:endParaRPr kumimoji="0" lang="ar-EG" sz="3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0708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3- </a:t>
            </a:r>
            <a:r>
              <a:rPr lang="ar-EG" sz="4800" b="1" dirty="0"/>
              <a:t>هَكَذا سُفِكَ دَمُهُ   لِفِدَانا مِنَ الآثـــــــامْ</a:t>
            </a:r>
            <a:br>
              <a:rPr lang="ar-EG" sz="4800" b="1" dirty="0"/>
            </a:br>
            <a:r>
              <a:rPr lang="ar-EG" sz="4800" b="1" dirty="0"/>
              <a:t>وَمَضَــى لِيُعِدَّ بَيْتاً   فيهِ نحيَا عَلى الدَّوَامْ</a:t>
            </a:r>
          </a:p>
          <a:p>
            <a:pPr rtl="1"/>
            <a:br>
              <a:rPr lang="ar-EG" sz="1600" b="1" dirty="0"/>
            </a:br>
            <a:r>
              <a:rPr lang="en-US" sz="3200" b="1" dirty="0" err="1">
                <a:solidFill>
                  <a:srgbClr val="FF0000"/>
                </a:solidFill>
              </a:rPr>
              <a:t>hakatha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sofeka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damoho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lefedana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mena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alathaam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wa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maDa</a:t>
            </a:r>
            <a:r>
              <a:rPr lang="en-US" sz="3200" b="1" dirty="0">
                <a:solidFill>
                  <a:srgbClr val="FF0000"/>
                </a:solidFill>
              </a:rPr>
              <a:t> le </a:t>
            </a:r>
            <a:r>
              <a:rPr lang="en-US" sz="3200" b="1" dirty="0" err="1">
                <a:solidFill>
                  <a:srgbClr val="FF0000"/>
                </a:solidFill>
              </a:rPr>
              <a:t>yoaedda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baytan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fihi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nahia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aala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alddawam</a:t>
            </a:r>
            <a:endParaRPr lang="ar-EG" sz="3200" b="1" dirty="0">
              <a:solidFill>
                <a:srgbClr val="FF0000"/>
              </a:solidFill>
            </a:endParaRPr>
          </a:p>
          <a:p>
            <a:pPr rtl="1"/>
            <a:br>
              <a:rPr lang="ar-EG" sz="1000" b="1" dirty="0"/>
            </a:br>
            <a:br>
              <a:rPr lang="ar-EG" sz="1000" b="1" dirty="0"/>
            </a:br>
            <a:r>
              <a:rPr lang="en-US" sz="3200" b="1" dirty="0"/>
              <a:t>He was wounded for our transgressions,</a:t>
            </a:r>
            <a:br>
              <a:rPr lang="en-US" sz="3200" b="1" dirty="0"/>
            </a:br>
            <a:r>
              <a:rPr lang="en-US" sz="3200" b="1" dirty="0"/>
              <a:t>And He carried our sorrows, too;</a:t>
            </a:r>
            <a:br>
              <a:rPr lang="en-US" sz="3200" b="1" dirty="0"/>
            </a:br>
            <a:r>
              <a:rPr lang="en-US" sz="3200" b="1" dirty="0"/>
              <a:t>He’s the Healer of </a:t>
            </a:r>
            <a:r>
              <a:rPr lang="en-US" sz="3200" b="1" dirty="0" err="1"/>
              <a:t>ev’ry</a:t>
            </a:r>
            <a:r>
              <a:rPr lang="en-US" sz="3200" b="1" dirty="0"/>
              <a:t> sickness,</a:t>
            </a:r>
            <a:br>
              <a:rPr lang="en-US" sz="3200" b="1" dirty="0"/>
            </a:br>
            <a:r>
              <a:rPr lang="en-US" sz="3200" b="1" dirty="0"/>
              <a:t>This He came to the world to do.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4629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r>
              <a:rPr lang="ar-EG" sz="4000" b="1" dirty="0">
                <a:solidFill>
                  <a:srgbClr val="005024"/>
                </a:solidFill>
              </a:rPr>
              <a:t>عَنِّي سُمِّرَ بالصَّليب   وَمِن أجلي مَاتَ الحَبيب</a:t>
            </a:r>
            <a:br>
              <a:rPr lang="ar-EG" sz="4000" b="1" dirty="0">
                <a:solidFill>
                  <a:srgbClr val="005024"/>
                </a:solidFill>
              </a:rPr>
            </a:br>
            <a:r>
              <a:rPr lang="ar-EG" sz="4000" b="1" dirty="0">
                <a:solidFill>
                  <a:srgbClr val="005024"/>
                </a:solidFill>
              </a:rPr>
              <a:t>فقد سِيقَ كشَاة   مِن أجلي مَات عَنِّي سُمِّرَ بالصَّليب</a:t>
            </a:r>
          </a:p>
          <a:p>
            <a:pPr rtl="1"/>
            <a:endParaRPr lang="ar-EG" sz="700" b="1" dirty="0">
              <a:solidFill>
                <a:srgbClr val="005024"/>
              </a:solidFill>
            </a:endParaRPr>
          </a:p>
          <a:p>
            <a:pPr rtl="1"/>
            <a:endParaRPr lang="ar-EG" sz="700" b="1" dirty="0">
              <a:solidFill>
                <a:srgbClr val="005024"/>
              </a:solidFill>
            </a:endParaRPr>
          </a:p>
          <a:p>
            <a:pPr rtl="1"/>
            <a:br>
              <a:rPr lang="ar-EG" sz="700" b="1" dirty="0">
                <a:solidFill>
                  <a:srgbClr val="005024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aanni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sommera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belSSaleeba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wamen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ajli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mata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alhabeeb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faqad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seeqa</a:t>
            </a:r>
            <a:r>
              <a:rPr lang="en-US" sz="3200" b="1" dirty="0">
                <a:solidFill>
                  <a:srgbClr val="002060"/>
                </a:solidFill>
              </a:rPr>
              <a:t> ka shat   men </a:t>
            </a:r>
            <a:r>
              <a:rPr lang="en-US" sz="3200" b="1" dirty="0" err="1">
                <a:solidFill>
                  <a:srgbClr val="002060"/>
                </a:solidFill>
              </a:rPr>
              <a:t>ajli</a:t>
            </a:r>
            <a:r>
              <a:rPr lang="en-US" sz="3200" b="1" dirty="0">
                <a:solidFill>
                  <a:srgbClr val="002060"/>
                </a:solidFill>
              </a:rPr>
              <a:t> mat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aanni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sommera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belSSaleeb</a:t>
            </a:r>
            <a:br>
              <a:rPr lang="en-US" sz="3200" b="1" dirty="0">
                <a:solidFill>
                  <a:srgbClr val="002060"/>
                </a:solidFill>
              </a:rPr>
            </a:br>
            <a:br>
              <a:rPr lang="en-US" sz="1600" b="1" dirty="0">
                <a:solidFill>
                  <a:srgbClr val="002060"/>
                </a:solidFill>
              </a:rPr>
            </a:br>
            <a:r>
              <a:rPr lang="en-US" sz="3200" b="1" dirty="0">
                <a:solidFill>
                  <a:srgbClr val="005024"/>
                </a:solidFill>
              </a:rPr>
              <a:t>He was nailed to the cross for me,</a:t>
            </a:r>
            <a:br>
              <a:rPr lang="en-US" sz="3200" b="1" dirty="0">
                <a:solidFill>
                  <a:srgbClr val="005024"/>
                </a:solidFill>
              </a:rPr>
            </a:br>
            <a:r>
              <a:rPr lang="en-US" sz="3200" b="1" dirty="0">
                <a:solidFill>
                  <a:srgbClr val="005024"/>
                </a:solidFill>
              </a:rPr>
              <a:t>He was nailed to the cross for me;</a:t>
            </a:r>
            <a:br>
              <a:rPr lang="en-US" sz="3200" b="1" dirty="0">
                <a:solidFill>
                  <a:srgbClr val="005024"/>
                </a:solidFill>
              </a:rPr>
            </a:br>
            <a:r>
              <a:rPr lang="en-US" sz="3200" b="1" dirty="0">
                <a:solidFill>
                  <a:srgbClr val="005024"/>
                </a:solidFill>
              </a:rPr>
              <a:t>On the cross crucified for me He died;</a:t>
            </a:r>
            <a:br>
              <a:rPr lang="en-US" sz="3200" b="1" dirty="0">
                <a:solidFill>
                  <a:srgbClr val="005024"/>
                </a:solidFill>
              </a:rPr>
            </a:br>
            <a:r>
              <a:rPr lang="en-US" sz="3200" b="1" dirty="0">
                <a:solidFill>
                  <a:srgbClr val="005024"/>
                </a:solidFill>
              </a:rPr>
              <a:t>He was nailed to the cross for me.</a:t>
            </a:r>
            <a:endParaRPr kumimoji="0" lang="ar-EG" sz="3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5013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4298</TotalTime>
  <Words>461</Words>
  <Application>Microsoft Office PowerPoint</Application>
  <PresentationFormat>عرض على الشاشة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381</cp:revision>
  <dcterms:created xsi:type="dcterms:W3CDTF">2021-12-07T14:30:00Z</dcterms:created>
  <dcterms:modified xsi:type="dcterms:W3CDTF">2025-02-01T10:12:31Z</dcterms:modified>
</cp:coreProperties>
</file>