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23" r:id="rId4"/>
    <p:sldId id="326" r:id="rId5"/>
    <p:sldId id="327" r:id="rId6"/>
    <p:sldId id="328" r:id="rId7"/>
    <p:sldId id="329" r:id="rId8"/>
    <p:sldId id="33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5"/>
            <p14:sldId id="323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95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4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95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09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9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زمن الحب لقاني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rawani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found me at the time of love and captured me with His love. Beloved Jesus, redeemed me, bought me and quenched me with His precious blood. 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مَات عَنِّي دَفَع دُيُوني   حَرَّرْني فَتَح عُيُوني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أطلَقني حُرّ سَعِيد   وِضَمَن لي مَكان مَجيد</a:t>
            </a:r>
          </a:p>
          <a:p>
            <a:pPr rtl="1"/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doioni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harrarni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atlaqni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Daman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died for me and paid my debts, freed me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opened my eyes. He set me free and glad and guaranteed me a glorious place.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rawani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found me at the time of love and captured me with His love. Beloved Jesus, redeemed me, bought me and quenched me with His precious blood. 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41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قلبه لِيَّ مَكان   فَوَدَاعَاً لِلأحزَان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جَذَبني حُبُّه إلِيه   وِمَقامِي ثابت فِيه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albo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wadaaan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jathabni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elaih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maqami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 place for me in His heart, I will not feel sorry. His love attracted me to Him and booked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place for me in Him.</a:t>
            </a: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684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rawani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found me at the time of love and captured me with His love. Beloved Jesus, redeemed me, bought me and quenched me with His precious blood. 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98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أعِيش العُمر الآتِي مِلك اللي حَمَل أحزَاني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ثَبِّتني ناظِر لِيك   سَلامِي وفَرَحِي فِيك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elaomr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   salami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the remainder of my life for Him Who carried my sorrows. Keep me gazing at You, my peace and joy are in You.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69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زَمَن الحُبِّ لاقاني  بحَبّه وعَطفه سَبَاني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وبدَمّه الغَالي فَدَانـي   شَرَانـــــي رَوَانــي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 القلب يَسوع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zaman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rawani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found me at the time of love and captured me with His love. Beloved Jesus, redeemed me, bought me and quenched me with His precious blood. 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42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5416</TotalTime>
  <Words>498</Words>
  <Application>Microsoft Office PowerPoint</Application>
  <PresentationFormat>عرض على الشاشة (4:3)</PresentationFormat>
  <Paragraphs>43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540</cp:revision>
  <dcterms:created xsi:type="dcterms:W3CDTF">2021-12-07T14:30:00Z</dcterms:created>
  <dcterms:modified xsi:type="dcterms:W3CDTF">2025-01-28T11:23:15Z</dcterms:modified>
</cp:coreProperties>
</file>