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23" r:id="rId4"/>
    <p:sldId id="330" r:id="rId5"/>
    <p:sldId id="327" r:id="rId6"/>
    <p:sldId id="331" r:id="rId7"/>
    <p:sldId id="329" r:id="rId8"/>
    <p:sldId id="33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5"/>
            <p14:sldId id="323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82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4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3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09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زمن الحب لقاني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مَات عَنِّي دَفَع دُيُوني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حَرَّرْني فَتَح عُيُوني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أطلَقني حُرّ سَعِيد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وِضَمَن لي مَكان مَجيد</a:t>
            </a:r>
          </a:p>
          <a:p>
            <a:pPr rtl="1"/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</p:txBody>
      </p:sp>
    </p:spTree>
    <p:extLst>
      <p:ext uri="{BB962C8B-B14F-4D97-AF65-F5344CB8AC3E}">
        <p14:creationId xmlns:p14="http://schemas.microsoft.com/office/powerpoint/2010/main" val="1692059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قلبه لِيَّ مَكان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فَوَدَاعَاً لِلأحزَان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جَذَبني حُبُّه إلِيه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وِمَقامِي ثابت فِيه</a:t>
            </a:r>
          </a:p>
          <a:p>
            <a:pPr rtl="1"/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684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</p:txBody>
      </p:sp>
    </p:spTree>
    <p:extLst>
      <p:ext uri="{BB962C8B-B14F-4D97-AF65-F5344CB8AC3E}">
        <p14:creationId xmlns:p14="http://schemas.microsoft.com/office/powerpoint/2010/main" val="183756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أعِيش العُمر الآتِي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مِلك اللي حَمَل أحزَاني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ثَبِّتني ناظِر لِيك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سَلامِي وفَرَحِي فِيك</a:t>
            </a:r>
          </a:p>
        </p:txBody>
      </p:sp>
    </p:spTree>
    <p:extLst>
      <p:ext uri="{BB962C8B-B14F-4D97-AF65-F5344CB8AC3E}">
        <p14:creationId xmlns:p14="http://schemas.microsoft.com/office/powerpoint/2010/main" val="103569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</p:txBody>
      </p:sp>
    </p:spTree>
    <p:extLst>
      <p:ext uri="{BB962C8B-B14F-4D97-AF65-F5344CB8AC3E}">
        <p14:creationId xmlns:p14="http://schemas.microsoft.com/office/powerpoint/2010/main" val="50322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5417</TotalTime>
  <Words>142</Words>
  <Application>Microsoft Office PowerPoint</Application>
  <PresentationFormat>عرض على الشاشة (4:3)</PresentationFormat>
  <Paragraphs>34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541</cp:revision>
  <dcterms:created xsi:type="dcterms:W3CDTF">2021-12-07T14:30:00Z</dcterms:created>
  <dcterms:modified xsi:type="dcterms:W3CDTF">2025-01-28T11:25:24Z</dcterms:modified>
</cp:coreProperties>
</file>