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5" r:id="rId3"/>
    <p:sldId id="323" r:id="rId4"/>
    <p:sldId id="330" r:id="rId5"/>
    <p:sldId id="327" r:id="rId6"/>
    <p:sldId id="331" r:id="rId7"/>
    <p:sldId id="329" r:id="rId8"/>
    <p:sldId id="33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5"/>
            <p14:sldId id="323"/>
            <p14:sldId id="330"/>
            <p14:sldId id="327"/>
            <p14:sldId id="331"/>
            <p14:sldId id="329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83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70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98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58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سِترِهِ يا نفسي دَومَاً اسكُني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سِترِهِ يا نفســـي دَوْمَاً اِسكُني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ظِلِّهِ يا نفســـي دَوْمَاً اِحتَمي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(هَيَّا اِشكُري هَيَّا اِفرَحي وَرَدِّدْي)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هَللويَا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آمين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setrerhi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eskoni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zellehi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ehtami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eshkori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efrahi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raddedi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ameen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me live in His shelter and find refuge in His shade. Let me thank, rejoice and utter Hallelujah.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فَمَجِّدُوا الرَّبَّ بتَرنيمٍ جَديدْ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وَقدِّمُوا لاسمِهِ أحلَـــــى نَشيدْ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لَدَى مُضَايقــــــي يُرَتِّبُ الإلَه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(مَوَائِدَاً لِكُلِّ شَعْبِ أتقيَـــــــاه)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majjedo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tarneemen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jadeed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qaddemo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lesmehi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nasheed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moDayeqi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yorattebo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elelah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mawaaedan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shaabi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atqiah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Glorify God with a new song for His name. He prepares tables for His people towards their enemies.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سِترِهِ يا نفســـي دَوْمَاً اِسكُني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ظِلِّهِ يا نفســـي دَوْمَاً اِحتَمي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(هَيَّا اِشكُري هَيَّا اِفرَحي وَرَدِّدْي)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هَللويَا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آمين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setrerhi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eskoni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zellehi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ehtami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eshkori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efrahi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raddedi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ameen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me live in His shelter and find refuge in His shade. Let me thank, rejoice and utter Hallelujah.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7431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حَمأةٍ أخرَجَني رَبِّي الرَّحيمْ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مُثَبِّتاً خُطـــــايَ في صَخرٍ عَظيمْ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لأُخبِرَنَّ عَن عَجَائِبِ السَّمَـــــــاءْ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(فَتَحْتَ أُذُنَيَّ صَبَاحَــــــاً وَمَسَاءْ)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hamaaten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akhrajani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elrraheem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mothabbetan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Sakhren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okhberanna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aajaaebi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fatahta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othonayya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Sabahan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took me out of the pit and stabilized my step on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 great rock. You opened my ears day and night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 tell about the wonders of heaven.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7050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سِترِهِ يا نفســـي دَوْمَاً اِسكُني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ظِلِّهِ يا نفســـي دَوْمَاً اِحتَمي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(هَيَّا اِشكُري هَيَّا اِفرَحي وَرَدِّدْي)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هَللويَا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آمين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setrerhi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eskoni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zellehi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ehtami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eshkori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efrahi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raddedi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ameen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me live in His shelter and find refuge in His shade. Let me thank, rejoice and utter Hallelujah.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386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أفضَالُكَ قلبي بها قد اِمتَلا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 أُخفِهَـــا يا سَيِّدي عَن المَلا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بالصَّوْتِ هَيَّـــــــا نَشدُو كُلُّنا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(فقد طَمَتْ مَرَاحِمُ إلَهِنــــــا)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afDaloka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emtala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okhfeha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elmala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belSSawti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sobhan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marahemo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heart is filled by Your blessings and I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announce that. Let us all sing praises because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blessings of our Lord have overflowed.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3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سِترِهِ يا نفســـي دَوْمَاً اِسكُني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ظِلِّهِ يا نفســـي دَوْمَاً اِحتَمي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(هَيَّا اِشكُري هَيَّا اِفرَحي وَرَدِّدْي)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هَللويَا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آمين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setrerhi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eskoni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zellehi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ehtami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eshkori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efrahi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raddedi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ameen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me live in His shelter and find refuge in His shade. Let me thank, rejoice and utter Hallelujah.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8421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5417</TotalTime>
  <Words>590</Words>
  <Application>Microsoft Office PowerPoint</Application>
  <PresentationFormat>عرض على الشاشة (4:3)</PresentationFormat>
  <Paragraphs>28</Paragraphs>
  <Slides>9</Slides>
  <Notes>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542</cp:revision>
  <dcterms:created xsi:type="dcterms:W3CDTF">2021-12-07T14:30:00Z</dcterms:created>
  <dcterms:modified xsi:type="dcterms:W3CDTF">2025-01-28T11:31:57Z</dcterms:modified>
</cp:coreProperties>
</file>