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7"/>
            <p14:sldId id="328"/>
            <p14:sldId id="329"/>
            <p14:sldId id="330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18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12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87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15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37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37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شَوْقٍ أقرُبُ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شَوْقٍ أقرُبُ   إلَيْكَ يا رَبِّي  إذ أنَّكَ الإلَه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أُسَبِّحُ اِسمَكَ  أُبَارِكُ اِسمَكَ  ما دُمتُ في الحَيَاة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shawqen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aqrobo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eth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annaka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alelah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osabbeh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eosmaka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obarek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eosmaka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madomto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hayah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come eagerly to You Lord. I praise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bless Your name as long as I live.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لَكَ أنا يا إلَهي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hadithi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nedaai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ya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enjoy talking to You Lord.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am Yours Lord.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مَشرِقِ الشَّمسِ   إلى مَغرِبِهَا أُسَبِّحُ اِسمَكَ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نِصفِ لَيْلَتي   تَقومُ مُهجَتي   لِحَمدِ بِرِّكَ</a:t>
            </a:r>
          </a:p>
          <a:p>
            <a:pPr rtl="1"/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mashreqi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elshamsi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maghrebeha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osabbeho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esmaka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neSfi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laylati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taqomo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mohjati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</a:p>
          <a:p>
            <a:pPr rtl="1"/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hamdi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berreka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praise Your name from sunrise to sunset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 even in the middle of the night.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4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لَكَ أنا يا إلَهي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hadithi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nedaai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ya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enjoy talking to You Lord.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am Yours Lord.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01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مَن مِثلُكَ رَبِّـــــــــي   يَعلو عَلى الجَميع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المَجدِ وَالبَهَاءِ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قد فَاقَ مَجدُكَ   وَزَادَ بِرُّكَ   فَوقَ كُلِّ سَمَاءِ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man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methloka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yaalo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ljameea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fil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bahaa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majdoka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zada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berroka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kolli</a:t>
            </a: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s-E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samaa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Who is like You Lord exalted in Glory and might.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Your glory and righteousness are above all.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2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لَكَ أنا يا إلَهي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hadithi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nedaai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ya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enjoy talking to You Lord.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am Yours Lord.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72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وَسطِ مَجدِكَ   يَفِيضُ حُبُّكَ لِكُلِّ البَائسِين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 تَرفَعُ المِسكين   تَهتَمُّ بالبَنين   تُفَرِّحُ الحَزين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yafeeDo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hobboka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elba</a:t>
            </a:r>
            <a:r>
              <a:rPr lang="en-US" sz="32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eseen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eth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tarfaao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elmeskeen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tahtammo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baneen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tofarreho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elhazeen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love flows to all the needy through Your glory. You lift up the poor and care for the children and give joy to the sad.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638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لَكَ يَحلُو حَديثي   إلَهي لَكَ يَحلُو نِدَائي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إلَهي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لَكَ أنا يا إلَهي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hadithi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yahlo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nedaai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ya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enjoy talking to You Lord.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am Yours Lord.</a:t>
            </a: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304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5432</TotalTime>
  <Words>453</Words>
  <Application>Microsoft Office PowerPoint</Application>
  <PresentationFormat>عرض على الشاشة (4:3)</PresentationFormat>
  <Paragraphs>53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541</cp:revision>
  <dcterms:created xsi:type="dcterms:W3CDTF">2021-12-07T14:30:00Z</dcterms:created>
  <dcterms:modified xsi:type="dcterms:W3CDTF">2025-01-28T11:38:58Z</dcterms:modified>
</cp:coreProperties>
</file>