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25" r:id="rId4"/>
    <p:sldId id="326" r:id="rId5"/>
    <p:sldId id="331" r:id="rId6"/>
    <p:sldId id="328" r:id="rId7"/>
    <p:sldId id="332" r:id="rId8"/>
    <p:sldId id="330" r:id="rId9"/>
    <p:sldId id="333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5"/>
            <p14:sldId id="326"/>
            <p14:sldId id="331"/>
            <p14:sldId id="328"/>
            <p14:sldId id="332"/>
            <p14:sldId id="330"/>
            <p14:sldId id="3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58" d="100"/>
          <a:sy n="58" d="100"/>
        </p:scale>
        <p:origin x="20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18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85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87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35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37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16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شَوْقٍ أقرُبُ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شَوْقٍ أقرُبُ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إلَيْكَ يا رَبِّي  إذ أنَّكَ الإلَه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أُسَبِّحُ اِسمَكَ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أُبَارِكُ اِسمَكَ  ما دُمتُ في الحَيَاة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 لَكَ يَحلُو حَديثي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 لَكَ يَحلُو نِدَائي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لَكَ أنا يا إلَهي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1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31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مِن مَشرِقِ الشَّمسِ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إلى مَغرِبِهَا أُسَبِّحُ اِسمَكَ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نِصفِ لَيْلَتي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تَقومُ مُهجَتي   لِحَمدِ بِرِّكَ</a:t>
            </a:r>
          </a:p>
          <a:p>
            <a:pPr rtl="1">
              <a:lnSpc>
                <a:spcPct val="150000"/>
              </a:lnSpc>
            </a:pP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42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 لَكَ يَحلُو حَديثي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 لَكَ يَحلُو نِدَائي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لَكَ أنا يا إلَهي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1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5374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مَن مِثلُكَ رَبِّـــــــــي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يَعلو عَلى الجَميع في المَجدِ وَالبَهَاءِ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قد فَاقَ مَجدُكَ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وَزَادَ بِرُّكَ   فَوقَ كُلِّ سَمَاءِ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420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 لَكَ يَحلُو حَديثي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 لَكَ يَحلُو نِدَائي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لَكَ أنا يا إلَهي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1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048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مِن وَسطِ مَجدِكَ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يَفِيضُ حُبُّكَ لِكُلِّ البَائسِين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إذ تَرفَعُ المِسكين  </a:t>
            </a:r>
          </a:p>
          <a:p>
            <a:pPr rtl="1">
              <a:lnSpc>
                <a:spcPct val="150000"/>
              </a:lnSpc>
            </a:pP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تَهتَمُّ بالبَنين   تُفَرِّحُ الحَزين</a:t>
            </a:r>
          </a:p>
          <a:p>
            <a:pPr rtl="1">
              <a:lnSpc>
                <a:spcPct val="150000"/>
              </a:lnSpc>
            </a:pPr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3638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 لَكَ يَحلُو حَديثي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 لَكَ يَحلُو نِدَائي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لَكَ أنا يا إلَهي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1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748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5436</TotalTime>
  <Words>164</Words>
  <Application>Microsoft Office PowerPoint</Application>
  <PresentationFormat>عرض على الشاشة (4:3)</PresentationFormat>
  <Paragraphs>45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542</cp:revision>
  <dcterms:created xsi:type="dcterms:W3CDTF">2021-12-07T14:30:00Z</dcterms:created>
  <dcterms:modified xsi:type="dcterms:W3CDTF">2025-01-28T11:45:08Z</dcterms:modified>
</cp:coreProperties>
</file>