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5" r:id="rId4"/>
    <p:sldId id="326" r:id="rId5"/>
    <p:sldId id="331" r:id="rId6"/>
    <p:sldId id="328" r:id="rId7"/>
    <p:sldId id="332" r:id="rId8"/>
    <p:sldId id="330" r:id="rId9"/>
    <p:sldId id="33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31"/>
            <p14:sldId id="328"/>
            <p14:sldId id="332"/>
            <p14:sldId id="330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20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18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85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87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35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37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1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شَوْقٍ أقرُبُ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شَوْقٍ أقرُبُ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إلَيْكَ يا رَبِّي  إذ أنَّكَ الإلَه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أُسَبِّحُ اِسمَكَ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أُبَارِكُ اِسمَكَ  ما دُمتُ في الحَيَاة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لَكَ أنا يا إلَهي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مَشرِقِ الشَّمسِ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إلى مَغرِبِهَا أُسَبِّحُ اِسمَكَ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نِصفِ لَيْلَتي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تَقومُ مُهجَتي   لِحَمدِ بِرِّكَ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4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لَكَ أنا يا إلَهي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374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مَن مِثلُكَ رَبِّـــــــــي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يَعلو عَلى الجَميع في المَجدِ وَالبَهَاءِ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مَجدُكَ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وَزَادَ بِرُّكَ   فَوقَ كُلِّ سَمَاءِ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2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لَكَ أنا يا إلَهي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48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وَسطِ مَجدِكَ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يَفِيضُ حُبُّكَ لِكُلِّ البَائسِين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 تَرفَعُ المِسكين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تَهتَمُّ بالبَنين   تُفَرِّحُ الحَزين</a:t>
            </a: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638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لَكَ أنا يا إلَهي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74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5436</TotalTime>
  <Words>164</Words>
  <Application>Microsoft Office PowerPoint</Application>
  <PresentationFormat>عرض على الشاشة (4:3)</PresentationFormat>
  <Paragraphs>45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2025-01-28T11:45:08Z</dcterms:modified>
</cp:coreProperties>
</file>