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6" r:id="rId4"/>
    <p:sldId id="328" r:id="rId5"/>
    <p:sldId id="329" r:id="rId6"/>
    <p:sldId id="33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39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66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ظلمة الليل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ظُلمَةِ اللَّيْـلِ  في وَحْشَةٍ حَوْلي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أخْشى مِنْ هَوْلِ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أنتَ مَعي)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zolmate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ellayli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wahshaten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darkness of night when nobody is with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not fear, Lord You are with me.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(قَدْ لا تَرى عَيْني  شَخْصَـكَ بالعَيْنِ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لازِلْتَ لي عَوْنـــي  يا رَبُّ أنتَ مَعي)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lazelta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eyes might not see You, but You still support me, Lord You are with me.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93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(إذ أنتَ راعِيَّ  إذ أنتَ فــــــادِيَّ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شَدا فِـــيَّ  يا رَبُّ أنتَ مَعي)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eth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eth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shepherd, and my Redeemer.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heart sings in me, Lord You are with me.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(لا أخْشى مِنْ شَرِّ  في الظ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ُلمَةِ يَسْري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طيلَة َ العُمْــــرِ  يا رَبُّ أنتَ مَعــي)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 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elzzolmati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yasri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tilata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elaomri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never fear evil in the darkness, as long as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live, Lord You are with me.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39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(يامَنْ فدا رُوحي  تَشْدُو لَكَ رُوحي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</a:t>
            </a:r>
            <a:r>
              <a:rPr kumimoji="0" lang="ar-EG" sz="5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تَسْبيحــــي   يا رَبُّ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مَعي)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fada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tasbihi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 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redeemed my soul. It sings for You,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all my praises, Lord You are with me.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04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5445</TotalTime>
  <Words>317</Words>
  <Application>Microsoft Office PowerPoint</Application>
  <PresentationFormat>عرض على الشاشة (4:3)</PresentationFormat>
  <Paragraphs>45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2025-01-28T12:04:00Z</dcterms:modified>
</cp:coreProperties>
</file>