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6" r:id="rId4"/>
    <p:sldId id="328" r:id="rId5"/>
    <p:sldId id="329" r:id="rId6"/>
    <p:sldId id="330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8"/>
            <p14:sldId id="329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09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39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667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4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ظلمة الليل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(في ظُلمَةِ اللَّيْـلِ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وَحْشَةٍ حَوْلي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أخْشى مِنْ هَوْلِ 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رَبُّ أنتَ مَعي)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(قَدْ لا تَرى عَيْني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شَخْصَـكَ بالعَيْنِ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لازِلْتَ لي عَوْنـــي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رَبُّ أنتَ مَعي)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>
              <a:lnSpc>
                <a:spcPct val="150000"/>
              </a:lnSpc>
            </a:pP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393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(إذ أنتَ راعِيَّ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أنتَ فــــــادِيَّ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قلبي شَدا فِـــيَّ</a:t>
            </a:r>
          </a:p>
          <a:p>
            <a:pPr rtl="1">
              <a:lnSpc>
                <a:spcPct val="150000"/>
              </a:lnSpc>
            </a:pPr>
            <a:r>
              <a:rPr lang="ar-EG" sz="54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رَبُّ أنتَ مَعي)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772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(لا أخْشى مِنْ شَرِّ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الظ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ُلمَةِ يَسْري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إذ طيلَة َ العُمْــــرِ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 رَبُّ أنتَ مَعــي)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75394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(يامَنْ فدا رُوحي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تَشْدُو لَكَ رُوحي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كُلِّ تَسْبيحــــي 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رَبُّ أنتَ مَعي)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042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5446</TotalTime>
  <Words>117</Words>
  <Application>Microsoft Office PowerPoint</Application>
  <PresentationFormat>عرض على الشاشة (4:3)</PresentationFormat>
  <Paragraphs>29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543</cp:revision>
  <dcterms:created xsi:type="dcterms:W3CDTF">2021-12-07T14:30:00Z</dcterms:created>
  <dcterms:modified xsi:type="dcterms:W3CDTF">2025-01-28T12:06:20Z</dcterms:modified>
</cp:coreProperties>
</file>