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5" r:id="rId4"/>
    <p:sldId id="326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5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9941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86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فرحي أراك ربي تفرح معي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فَرَحِي أرَاكَ سَيِّدِي تَفرَحُ مَعِي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قلبــــي وُجُودُكَ هوَ سَعَادَتــــــــي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تَرنِيمَتـــــي وَحَيَاتــــي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نَشوَتـــــي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تَسبيحَتــــي وَآمَالـــي لِحَبيبــــــي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إلَهـــي نَبعُ أفرَاحِـــــي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أشوَاقي يا حَبيبي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تَرنِيمي شَوْقِي تَسبيحِي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ألحَاني يا حَبيبي يَسـوع</a:t>
            </a:r>
          </a:p>
          <a:p>
            <a:pPr rtl="1">
              <a:lnSpc>
                <a:spcPct val="150000"/>
              </a:lnSpc>
            </a:pPr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31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حُزنِي أرَاكَ تَمسَحُ لي أدمُعِــي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قلبــــي وُجُودُكَ هوَ سَعَادَتـــــــــي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تَرنِيمَتـــــي وَحَيَاتــــي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نَشوَتـــــي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تَسبيحَتــــي وَآمَالـــي لِحَبيبــــــي</a:t>
            </a:r>
          </a:p>
          <a:p>
            <a:pPr rtl="1">
              <a:lnSpc>
                <a:spcPct val="150000"/>
              </a:lnSpc>
            </a:pPr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5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32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lang="ar-EG" sz="36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إلَهـــي نَبعُ أفرَاحِـــــي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أشوَاقي يا حَبيبي يَسوع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تَرنِيمي شَوْقِي تَسبيحِي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ألحَاني يا حَبيبي يَسـوع</a:t>
            </a:r>
          </a:p>
          <a:p>
            <a:pPr rtl="1">
              <a:lnSpc>
                <a:spcPct val="150000"/>
              </a:lnSpc>
            </a:pPr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328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5424</TotalTime>
  <Words>106</Words>
  <Application>Microsoft Office PowerPoint</Application>
  <PresentationFormat>عرض على الشاشة (4:3)</PresentationFormat>
  <Paragraphs>17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542</cp:revision>
  <dcterms:created xsi:type="dcterms:W3CDTF">2021-12-07T14:30:00Z</dcterms:created>
  <dcterms:modified xsi:type="dcterms:W3CDTF">2025-01-28T12:17:19Z</dcterms:modified>
</cp:coreProperties>
</file>