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3" r:id="rId3"/>
    <p:sldId id="325" r:id="rId4"/>
    <p:sldId id="326" r:id="rId5"/>
    <p:sldId id="333" r:id="rId6"/>
    <p:sldId id="328" r:id="rId7"/>
    <p:sldId id="334" r:id="rId8"/>
    <p:sldId id="330" r:id="rId9"/>
    <p:sldId id="335" r:id="rId10"/>
    <p:sldId id="332" r:id="rId11"/>
    <p:sldId id="336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326"/>
            <p14:sldId id="333"/>
            <p14:sldId id="328"/>
            <p14:sldId id="334"/>
            <p14:sldId id="330"/>
            <p14:sldId id="335"/>
            <p14:sldId id="332"/>
            <p14:sldId id="3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52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99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60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9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49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56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كُلِّ أيَّامِي هُنا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أشــــكُرُكَ لأنَّكَ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سَـــــــيِّدي الإلَه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فَخري رَجَائي غِبطَتي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كَنزي مَدَى الحَيَاة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443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>
              <a:lnSpc>
                <a:spcPct val="200000"/>
              </a:lnSpc>
            </a:pP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أنغَامُ قلبي تَشهَدُ   في رِحلَةِ العُمرِ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فَاقَ مِن فَيْضِ الرِّضَا شُكري عَن الحَصْرِ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فأسجُدُ وَأهتِفُ   سُبحَاً مَدَى الدَّهرِ</a:t>
            </a:r>
          </a:p>
          <a:p>
            <a:pPr rtl="1">
              <a:lnSpc>
                <a:spcPct val="200000"/>
              </a:lnSpc>
            </a:pPr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4917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كُلِّ أيَّامِي هُنا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سَاكِناً عُمري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فَاقَ مِن فَيْضِ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الرِّضَا شُكري عَن الحَصْرِ</a:t>
            </a:r>
          </a:p>
          <a:p>
            <a:pPr rtl="1"/>
            <a:b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lang="ar-EG" sz="105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>
              <a:lnSpc>
                <a:spcPct val="200000"/>
              </a:lnSpc>
            </a:pP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أنغَامُ قلبي تَشهَدُ   في رِحلَةِ العُمرِ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فَاقَ مِن فَيْضِ الرِّضَا شُكري عَن الحَصْرِ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فأسجُدُ وَأهتِفُ   سُبحَاً مَدَى الدَّهرِ</a:t>
            </a:r>
          </a:p>
          <a:p>
            <a:pPr rtl="1">
              <a:lnSpc>
                <a:spcPct val="200000"/>
              </a:lnSpc>
            </a:pPr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يَكفِيني دَمُكَ الزَّكي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غَسَّلَنـي رَبِّي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غَيَّرَنـــــي بَرَّرَنـــــي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أنارَ لي دَربي</a:t>
            </a:r>
          </a:p>
          <a:p>
            <a:pPr rtl="1"/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>
              <a:lnSpc>
                <a:spcPct val="200000"/>
              </a:lnSpc>
            </a:pP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أنغَامُ قلبي تَشهَدُ   في رِحلَةِ العُمرِ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فَاقَ مِن فَيْضِ الرِّضَا شُكري عَن الحَصْرِ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فأسجُدُ وَأهتِفُ   سُبحَاً مَدَى الدَّهرِ</a:t>
            </a:r>
          </a:p>
          <a:p>
            <a:pPr rtl="1">
              <a:lnSpc>
                <a:spcPct val="200000"/>
              </a:lnSpc>
            </a:pPr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4862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يَكفيني أنَّكَ مَعي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مَهما حَوَى الطَّريق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مَبَاهِجَاً مَصَاعِبَاً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مَادُمتَ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لي صَديق</a:t>
            </a:r>
          </a:p>
          <a:p>
            <a:pPr rtl="1"/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>
              <a:lnSpc>
                <a:spcPct val="200000"/>
              </a:lnSpc>
            </a:pP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أنغَامُ قلبي تَشهَدُ   في رِحلَةِ العُمرِ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فَاقَ مِن فَيْضِ الرِّضَا شُكري عَن الحَصْرِ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فأسجُدُ وَأهتِفُ   سُبحَاً مَدَى الدَّهرِ</a:t>
            </a:r>
          </a:p>
          <a:p>
            <a:pPr rtl="1">
              <a:lnSpc>
                <a:spcPct val="200000"/>
              </a:lnSpc>
            </a:pPr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4607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يَكفيني أنَّكَ مَعي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الحَالي وَالآتي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تُرسِي مِجنِّي رَافِعِي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عِزِّي وَمِرسَـاتي</a:t>
            </a:r>
          </a:p>
          <a:p>
            <a:pPr rtl="1">
              <a:lnSpc>
                <a:spcPct val="150000"/>
              </a:lnSpc>
            </a:pP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042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>
              <a:lnSpc>
                <a:spcPct val="200000"/>
              </a:lnSpc>
            </a:pP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أنغَامُ قلبي تَشهَدُ   في رِحلَةِ العُمرِ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فَاقَ مِن فَيْضِ الرِّضَا شُكري عَن الحَصْرِ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فأسجُدُ وَأهتِفُ   سُبحَاً مَدَى الدَّهرِ</a:t>
            </a:r>
          </a:p>
          <a:p>
            <a:pPr rtl="1">
              <a:lnSpc>
                <a:spcPct val="200000"/>
              </a:lnSpc>
            </a:pPr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6037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5431</TotalTime>
  <Words>210</Words>
  <Application>Microsoft Office PowerPoint</Application>
  <PresentationFormat>عرض على الشاشة (4:3)</PresentationFormat>
  <Paragraphs>55</Paragraphs>
  <Slides>12</Slides>
  <Notes>10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543</cp:revision>
  <dcterms:created xsi:type="dcterms:W3CDTF">2021-12-07T14:30:00Z</dcterms:created>
  <dcterms:modified xsi:type="dcterms:W3CDTF">2025-01-28T12:25:07Z</dcterms:modified>
</cp:coreProperties>
</file>