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23" r:id="rId3"/>
    <p:sldId id="325" r:id="rId4"/>
    <p:sldId id="326" r:id="rId5"/>
    <p:sldId id="329" r:id="rId6"/>
    <p:sldId id="328" r:id="rId7"/>
    <p:sldId id="330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3"/>
            <p14:sldId id="325"/>
            <p14:sldId id="326"/>
            <p14:sldId id="329"/>
            <p14:sldId id="328"/>
            <p14:sldId id="330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1" autoAdjust="0"/>
    <p:restoredTop sz="94660"/>
  </p:normalViewPr>
  <p:slideViewPr>
    <p:cSldViewPr>
      <p:cViewPr varScale="1">
        <p:scale>
          <a:sx n="57" d="100"/>
          <a:sy n="57" d="100"/>
        </p:scale>
        <p:origin x="52" y="60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5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99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15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89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188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5400" b="1" dirty="0"/>
              <a:t>تـرنيــمة</a:t>
            </a:r>
          </a:p>
          <a:p>
            <a:pPr algn="ctr" rtl="1"/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كُلِّ خَليقَةٍ لَمَستُكَ</a:t>
            </a:r>
            <a:endParaRPr lang="ar-EG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1-</a:t>
            </a:r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 </a:t>
            </a: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(في كُلِّ خَليقَةٍ لَمَستُكَ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وَفي كُلِّ جَميلٍ رَأيتُكَ)</a:t>
            </a:r>
            <a:r>
              <a:rPr kumimoji="0" lang="ar-EG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حَيَاتي كُلِّها أعمَالُكَ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endParaRPr kumimoji="0" lang="ar-E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(fi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khaliqaten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lamastoka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wafi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jameelen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raaytoka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fi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hayati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kolleha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aamaloka</a:t>
            </a:r>
            <a:br>
              <a:rPr kumimoji="0" lang="ar-EG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endParaRPr lang="ar-EG" sz="900" b="1" dirty="0">
              <a:solidFill>
                <a:prstClr val="black"/>
              </a:solidFill>
              <a:latin typeface="Calibri"/>
              <a:cs typeface="+mn-cs"/>
            </a:endParaRPr>
          </a:p>
          <a:p>
            <a:pPr rtl="1"/>
            <a:br>
              <a:rPr kumimoji="0" lang="ar-EG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touched You in Your creation, I saw in every beautiful thing. Your works fill my life.</a:t>
            </a:r>
            <a:endParaRPr lang="ar-EG" sz="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94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القرار:</a:t>
            </a:r>
          </a:p>
          <a:p>
            <a:pPr rtl="1">
              <a:lnSpc>
                <a:spcPct val="150000"/>
              </a:lnSpc>
            </a:pPr>
            <a:r>
              <a:rPr kumimoji="0" lang="ar-EG" sz="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 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  <a:p>
            <a:pPr rtl="1"/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(رَأيْتُكَ  لَمَسْتُكَ عَرَفْتُكَ  شُكرَاً لَكَ)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endParaRPr kumimoji="0" lang="ar-EG" sz="20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raaytoka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lamastoka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</a:p>
          <a:p>
            <a:pPr rtl="1"/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aaraftoka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shokran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ar-EG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endParaRPr lang="ar-EG" sz="8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endParaRPr kumimoji="0" lang="ar-EG" sz="8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saw You, I touched You,</a:t>
            </a:r>
          </a:p>
          <a:p>
            <a:pPr rtl="1"/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I know You, thank You.</a:t>
            </a:r>
            <a:endParaRPr lang="ar-EG" sz="5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431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2-</a:t>
            </a:r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 </a:t>
            </a: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(سَألتُكَ </a:t>
            </a:r>
            <a:r>
              <a:rPr kumimoji="0" lang="ar-EG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كَثيرَأً</a:t>
            </a: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فأجَبْتَني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طَلَبْتُكَ كَثيرَاً فَجِئتَنـــــي)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رَفَعْتُ إلَيْكَ يَدي أمسَكْتَني</a:t>
            </a:r>
          </a:p>
          <a:p>
            <a:pPr rtl="1"/>
            <a:endParaRPr kumimoji="0" lang="ar-EG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s-MX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saaltoka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s-MX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katheeran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fa </a:t>
            </a:r>
            <a:r>
              <a:rPr kumimoji="0" lang="es-MX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ajabtani</a:t>
            </a:r>
            <a:b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s-MX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talabtoka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s-MX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katheeran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fa </a:t>
            </a:r>
            <a:r>
              <a:rPr kumimoji="0" lang="es-MX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jeatani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rafaato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elayka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yadi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amsaktani</a:t>
            </a:r>
            <a:endParaRPr kumimoji="0" lang="ar-EG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br>
              <a:rPr kumimoji="0" lang="ar-EG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asked You frequently and You answered,</a:t>
            </a:r>
          </a:p>
          <a:p>
            <a:pPr rtl="1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I sought You and You came to me and </a:t>
            </a:r>
          </a:p>
          <a:p>
            <a:pPr rtl="1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stretched my hand to You and You held me.</a:t>
            </a:r>
            <a:endParaRPr lang="ar-EG" sz="7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239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القرار:</a:t>
            </a:r>
          </a:p>
          <a:p>
            <a:pPr rtl="1">
              <a:lnSpc>
                <a:spcPct val="150000"/>
              </a:lnSpc>
            </a:pPr>
            <a:r>
              <a:rPr kumimoji="0" lang="ar-EG" sz="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 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  <a:p>
            <a:pPr rtl="1"/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(رَأيْتُكَ  لَمَسْتُكَ عَرَفْتُكَ  شُكرَاً لَكَ)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endParaRPr kumimoji="0" lang="ar-EG" sz="20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raaytoka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lamastoka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</a:p>
          <a:p>
            <a:pPr rtl="1"/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aaraftoka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shokran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ar-EG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endParaRPr lang="ar-EG" sz="8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endParaRPr kumimoji="0" lang="ar-EG" sz="8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saw You, I touched You,</a:t>
            </a:r>
          </a:p>
          <a:p>
            <a:pPr rtl="1"/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I know You, thank You.</a:t>
            </a:r>
            <a:endParaRPr lang="ar-EG" sz="5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6476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3</a:t>
            </a:r>
            <a:r>
              <a:rPr kumimoji="0" lang="ar-EG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-</a:t>
            </a:r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 </a:t>
            </a:r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(عَرَفْتُكَ في اِقتِرَابي وَابتِعَادِي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في حُنُــــــــوِّ قَلبِكَ رَغمَ عِنادِي)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ar-EG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تَفرَحُ لِتَوْبَتــــــــــي يَوْمَ مِيلادِي</a:t>
            </a:r>
          </a:p>
          <a:p>
            <a:pPr rtl="1"/>
            <a:endParaRPr kumimoji="0" lang="ar-EG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aaraftoka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fi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eqterabi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wabteaadi</a:t>
            </a:r>
            <a:b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fi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honowi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qalbeka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raghma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aenadi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)2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tafraho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le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tawbati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yawma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miladi</a:t>
            </a:r>
            <a:br>
              <a:rPr kumimoji="0" lang="ar-EG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endParaRPr kumimoji="0" lang="ar-EG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knew You close and far. I know Your </a:t>
            </a:r>
          </a:p>
          <a:p>
            <a:pPr rtl="1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compassion in spite of my rebellion. </a:t>
            </a:r>
          </a:p>
          <a:p>
            <a:pPr rtl="1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You rejoice when I repented the day I was reborn.</a:t>
            </a:r>
            <a:endParaRPr lang="ar-EG" sz="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665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القرار:</a:t>
            </a:r>
          </a:p>
          <a:p>
            <a:pPr rtl="1">
              <a:lnSpc>
                <a:spcPct val="150000"/>
              </a:lnSpc>
            </a:pPr>
            <a:r>
              <a:rPr kumimoji="0" lang="ar-EG" sz="800" b="1" i="0" u="none" strike="noStrike" kern="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Arial"/>
                <a:ea typeface="+mj-ea"/>
                <a:cs typeface="+mn-cs"/>
              </a:rPr>
              <a:t> 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  <a:p>
            <a:pPr rtl="1"/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(رَأيْتُكَ  لَمَسْتُكَ عَرَفْتُكَ  شُكرَاً لَكَ)</a:t>
            </a:r>
            <a:r>
              <a:rPr kumimoji="0" lang="ar-EG" sz="32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</a:p>
          <a:p>
            <a:pPr rtl="1"/>
            <a:endParaRPr kumimoji="0" lang="ar-EG" sz="20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20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(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raaytoka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lamastoka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</a:t>
            </a:r>
          </a:p>
          <a:p>
            <a:pPr rtl="1"/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aaraftoka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 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shokran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laka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)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</a:t>
            </a:r>
            <a:br>
              <a:rPr kumimoji="0" lang="ar-EG" sz="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endParaRPr kumimoji="0" lang="ar-EG" sz="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endParaRPr lang="ar-EG" sz="800" b="1" dirty="0">
              <a:solidFill>
                <a:srgbClr val="005024"/>
              </a:solidFill>
              <a:latin typeface="Calibri"/>
              <a:cs typeface="+mn-cs"/>
            </a:endParaRPr>
          </a:p>
          <a:p>
            <a:pPr rtl="1"/>
            <a:endParaRPr kumimoji="0" lang="ar-EG" sz="800" b="1" i="0" u="none" strike="noStrike" kern="120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  <a:p>
            <a:pPr rtl="1"/>
            <a:br>
              <a:rPr kumimoji="0" lang="ar-EG" sz="800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</a:b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I saw You, I touched You,</a:t>
            </a:r>
          </a:p>
          <a:p>
            <a:pPr rtl="1"/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5024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 I know You, thank You.</a:t>
            </a:r>
            <a:endParaRPr lang="ar-EG" sz="5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462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5450</TotalTime>
  <Words>318</Words>
  <Application>Microsoft Office PowerPoint</Application>
  <PresentationFormat>عرض على الشاشة (4:3)</PresentationFormat>
  <Paragraphs>56</Paragraphs>
  <Slides>8</Slides>
  <Notes>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543</cp:revision>
  <dcterms:created xsi:type="dcterms:W3CDTF">2021-12-07T14:30:00Z</dcterms:created>
  <dcterms:modified xsi:type="dcterms:W3CDTF">2025-01-28T12:30:49Z</dcterms:modified>
</cp:coreProperties>
</file>