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5" r:id="rId4"/>
    <p:sldId id="326" r:id="rId5"/>
    <p:sldId id="329" r:id="rId6"/>
    <p:sldId id="328" r:id="rId7"/>
    <p:sldId id="33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29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3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99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68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8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98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كُلِّ خَليقَةٍ لَمَستُكَ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كُلِّ خَليقَةٍ لَمَستُكَ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وَفي كُلِّ جَميلٍ رَأيتُكَ)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حَيَاتي كُلِّها أعمَالُكَ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</a:p>
          <a:p>
            <a:pPr rtl="1">
              <a:lnSpc>
                <a:spcPct val="150000"/>
              </a:lnSpc>
            </a:pPr>
            <a: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(رَأيْتُكَ  لَمَسْتُكَ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عَرَفْتُكَ  شُكرَاً لَكَ)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>
              <a:lnSpc>
                <a:spcPct val="150000"/>
              </a:lnSpc>
            </a:pP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(سَألتُكَ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كَثيرَأً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فأجَبْتَني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طَلَبْتُكَ كَثيرَاً فَجِئتَنـــــي)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رَفَعْتُ إلَيْكَ يَدي أمسَكْتَني</a:t>
            </a:r>
          </a:p>
          <a:p>
            <a:pPr rtl="1">
              <a:lnSpc>
                <a:spcPct val="150000"/>
              </a:lnSpc>
            </a:pP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39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</a:p>
          <a:p>
            <a:pPr rtl="1">
              <a:lnSpc>
                <a:spcPct val="150000"/>
              </a:lnSpc>
            </a:pPr>
            <a: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(رَأيْتُكَ  لَمَسْتُكَ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عَرَفْتُكَ  شُكرَاً لَكَ)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>
              <a:lnSpc>
                <a:spcPct val="150000"/>
              </a:lnSpc>
            </a:pP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44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(عَرَفْتُكَ في اِقتِرَابي وَابتِعَادِي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حُنُــــــــوِّ قَلبِكَ رَغمَ عِنادِي)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تَفرَحُ لِتَوْبَتــــــــــي يَوْمَ مِيلادِي</a:t>
            </a:r>
          </a:p>
          <a:p>
            <a:pPr rtl="1"/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665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</a:p>
          <a:p>
            <a:pPr rtl="1">
              <a:lnSpc>
                <a:spcPct val="150000"/>
              </a:lnSpc>
            </a:pPr>
            <a: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(رَأيْتُكَ  لَمَسْتُكَ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عَرَفْتُكَ  شُكرَاً لَكَ)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>
              <a:lnSpc>
                <a:spcPct val="150000"/>
              </a:lnSpc>
            </a:pP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8665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5451</TotalTime>
  <Words>104</Words>
  <Application>Microsoft Office PowerPoint</Application>
  <PresentationFormat>عرض على الشاشة (4:3)</PresentationFormat>
  <Paragraphs>38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544</cp:revision>
  <dcterms:created xsi:type="dcterms:W3CDTF">2021-12-07T14:30:00Z</dcterms:created>
  <dcterms:modified xsi:type="dcterms:W3CDTF">2025-01-28T12:32:46Z</dcterms:modified>
</cp:coreProperties>
</file>