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كل طريق تسير فيه كن طائعاً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في كُلِّ طَريقٍ تَسِيرُ فِيهِ   كُنْ طائِعَاً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مَكانٍ تَكـــــــونُ فِيهِ   كُنْ أمِينَاً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فالرَّبُّ إلَهُكَ هــــوَ المَلِك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لإلَهـِكَ دَائِمَاً   كُنْ مُحِبَّاً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taseero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taaeaan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takoono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falrrabbo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elaheka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mohebban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obedient at any place you walk and be faithful wherever you are. The Lord your God is the king,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 love Your God always.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طَريقٍ أسِيرُ فِيـهِ   أُطِيعُــــكَ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مَكانٍ أكــــــــونُ فِيهِ   أحيَا أمِيناً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فأنتَ إلَهي أنتَ المَلِك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إلَهي أُحِبُّكَ   لِلأبَدِ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oteeaoka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almalek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obey You at any place I walk and I am faithful wherever I am. You are my God the King, I love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forever.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5434</TotalTime>
  <Words>176</Words>
  <Application>Microsoft Office PowerPoint</Application>
  <PresentationFormat>عرض على الشاشة (4:3)</PresentationFormat>
  <Paragraphs>11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2025-01-28T12:36:50Z</dcterms:modified>
</cp:coreProperties>
</file>