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23" r:id="rId3"/>
    <p:sldId id="326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1" autoAdjust="0"/>
    <p:restoredTop sz="94660"/>
  </p:normalViewPr>
  <p:slideViewPr>
    <p:cSldViewPr>
      <p:cViewPr varScale="1">
        <p:scale>
          <a:sx n="57" d="100"/>
          <a:sy n="57" d="100"/>
        </p:scale>
        <p:origin x="52" y="5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60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كل طريق تسير فيه كن طائعاً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</a:p>
          <a:p>
            <a:pPr rtl="1">
              <a:lnSpc>
                <a:spcPct val="150000"/>
              </a:lnSpc>
            </a:pP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كُلِّ طَريقٍ تَسِيرُ فِيهِ   كُنْ طائِعَاً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كُلِّ مَكانٍ تَكـــــــونُ فِيهِ   كُنْ أمِينَاً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فالرَّبُّ إلَهُكَ هــــوَ المَلِك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لإلَهـِكَ دَائِمَاً   كُنْ مُحِبَّاً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كُلِّ طَريقٍ أسِيرُ فِيـهِ   أُطِيعُــــكَ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كُلِّ مَكانٍ أكــــــــونُ فِيهِ   أحيَا أمِيناً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فأنتَ إلَهي أنتَ المَلِك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 إلَهي أُحِبُّكَ   لِلأبَدِ</a:t>
            </a:r>
          </a:p>
          <a:p>
            <a:pPr rtl="1"/>
            <a:br>
              <a:rPr kumimoji="0" lang="ar-E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9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0054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5434</TotalTime>
  <Words>62</Words>
  <Application>Microsoft Office PowerPoint</Application>
  <PresentationFormat>عرض على الشاشة (4:3)</PresentationFormat>
  <Paragraphs>9</Paragraphs>
  <Slides>4</Slides>
  <Notes>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543</cp:revision>
  <dcterms:created xsi:type="dcterms:W3CDTF">2021-12-07T14:30:00Z</dcterms:created>
  <dcterms:modified xsi:type="dcterms:W3CDTF">2025-01-28T12:39:12Z</dcterms:modified>
</cp:coreProperties>
</file>