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3" r:id="rId3"/>
    <p:sldId id="32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كل طريق تسير فيه كن طائعاً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طَريقٍ تَسِيرُ فِيهِ   كُنْ طائِعَاً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مَكانٍ تَكـــــــونُ فِيهِ   كُنْ أمِينَاً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فالرَّبُّ إلَهُكَ هــــوَ المَلِك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لإلَهـِكَ دَائِمَاً   كُنْ مُحِبَّاً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طَريقٍ أسِيرُ فِيـهِ   أُطِيعُــــكَ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مَكانٍ أكــــــــونُ فِيهِ   أحيَا أمِيناً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فأنتَ إلَهي أنتَ المَلِك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إلَهي أُحِبُّكَ   لِلأبَدِ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5434</TotalTime>
  <Words>62</Words>
  <Application>Microsoft Office PowerPoint</Application>
  <PresentationFormat>عرض على الشاشة (4:3)</PresentationFormat>
  <Paragraphs>9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543</cp:revision>
  <dcterms:created xsi:type="dcterms:W3CDTF">2021-12-07T14:30:00Z</dcterms:created>
  <dcterms:modified xsi:type="dcterms:W3CDTF">2025-01-28T12:39:12Z</dcterms:modified>
</cp:coreProperties>
</file>