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3" r:id="rId3"/>
    <p:sldId id="326" r:id="rId4"/>
    <p:sldId id="328" r:id="rId5"/>
    <p:sldId id="329" r:id="rId6"/>
    <p:sldId id="33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5" autoAdjust="0"/>
    <p:restoredTop sz="94660"/>
  </p:normalViewPr>
  <p:slideViewPr>
    <p:cSldViewPr>
      <p:cViewPr varScale="1">
        <p:scale>
          <a:sx n="57" d="100"/>
          <a:sy n="57" d="100"/>
        </p:scale>
        <p:origin x="56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07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3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ليلةٍ مظلمةٍ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لَيْلَةٍ مُظلِمَــــةٍ    لَيْسَ فيهـا أيُّ نورْ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كُنْتُ وَحْدِي تائِهــــاً   كأنِّي وَسْطَ البُحـورْ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ماحَوْلـي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خَطايا   وَصِراعَاتٌ وَجـوعْ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قَدْ ضَلَلْتُ في الط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َرِيقِ   (كَيْفَ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ياتُرَى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الر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ُجُوعْ)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mozlematen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noor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taaehan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wasta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elbohoor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mahawli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Seraaaton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jooa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Dalalto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elttariqi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yatorar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rojooa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a dark night I was alone, lost in deep thought; everything around me is sin, struggles and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hunger.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 looks like I am lost; how can I go back?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كُنتُ في يَأسٍ وَحِيرَة 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ماحَياتي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ما المَصيرْ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وَالد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جَى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يَعْصِفُ حَوْلــي 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يَكتَنِفني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كالهَدِيـــــرْ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صِحْتُ في يأسِي وَحُزْني    أيْنَ أنتَ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يايَسُوعْ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؟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نَسْمَةٌ هَمَسَتْ في أُذني   (أيْنَ أنتَ مِنْ يَسُوع؟)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yaasen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wahira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walddoja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yaaSefo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yaktanefni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kalhadeer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Sehto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wahozni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nasmaton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hamasat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othni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ayna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men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?)2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was desperate; what is my life? My fate? Darkness around me made things worse.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shouted, "where are You Jesus?" The spirit whispered in my ear “where are you towards Jesus?”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3-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وَسَمِعْتُ الحَبيبَ يَطرُق   قلبي بِلُطفٍ وَحَنانْ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كَيْفَ لم أسْمَعْـــــهُ قَبْــلاً  كَيْفَ سَدَدْتُ الآذانْ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صِحْتُ أقبِلْ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ياإلَهِـــــــي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فَكَمْ اِشْتَقْتُ لِقـــاكْ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كَيْفَ لم تَدْخُــــــلْ وَقدْ   (تَرَكْتَ مِنْ أجْلي سَمَاكْ)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wasameato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elhabiba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yatroq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belotfen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wahanan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lam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asmaaho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qablan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sadadto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alathan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Sehto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aqbel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fakam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eshtaqto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leqak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lam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tadkhol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tarakta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heard the beloved knocking on my heart so tenderly.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 did not I hear it before? How did I block my ears?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I shouted "Come in Lord, I miss You. How did not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enter even though You left heaven for me?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”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بابتِسَامٍ دَخَلَ إليّ  وَقلبي في الت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َوِّ أضَاءْ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فجَذبْتُ حَبيبَ قلبـــي  رَبِّي هَذا وَقتُ العَشَاءْ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وَتعَشَّيْنا سَوِيَّــــــــــا   مِنْ دَسَمِ حُبٍّ عَجِيبْ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وَشَبِعْتُ وارْتَوَيْـــتُ  (مِنْ يَنابيـــعِ الحَبيبْ)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bebtesamen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dakhala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fittawi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fajathabto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rabbi hatha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elaashaa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wataashayna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dasami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washabeato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wartawayto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yanabeeai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elhabeeb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entered my heart smiling and the darkness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suddenly disappeared. I pulled my Beloved; it is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dinner time. We dined together of His great love.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was filled and satisfied from the springs of His love.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”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685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فأضَاءِتْ لَيْلَتــــــي   وَبِتُّ مَعَ أحْلَى رَفيقْ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لمْ يَعُدْ لِلحُزْنِ مَوْضِـعْ   لم يَعُدْ بي أيُّ ضِيقْ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لَيْسَ مَنْ يُشْبِعُ نَفْسَــكْ   في الحَياةِ كَيَسُــــوعْ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هَيَّا فافْتَــحْ لُـــه قلبَــكْ   (بالص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لاةِ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وَالدُّمُـوعْ)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aDaat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wabetto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rafeeq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lelhozni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mawDea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lam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Deeq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yoshbeao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faftahlo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belSSalati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walddomoa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night got illuminated and I spent it with the best companion with no sadness or worries. Jesus is the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only one Who can fill your soul, open your heart for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Him with tears in praying.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”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144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5444</TotalTime>
  <Words>587</Words>
  <Application>Microsoft Office PowerPoint</Application>
  <PresentationFormat>عرض على الشاشة (4:3)</PresentationFormat>
  <Paragraphs>29</Paragraphs>
  <Slides>7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544</cp:revision>
  <dcterms:created xsi:type="dcterms:W3CDTF">2021-12-07T14:30:00Z</dcterms:created>
  <dcterms:modified xsi:type="dcterms:W3CDTF">2025-01-26T15:26:08Z</dcterms:modified>
</cp:coreProperties>
</file>