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6" r:id="rId4"/>
    <p:sldId id="328" r:id="rId5"/>
    <p:sldId id="329" r:id="rId6"/>
    <p:sldId id="33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660"/>
  </p:normalViewPr>
  <p:slideViewPr>
    <p:cSldViewPr>
      <p:cViewPr varScale="1">
        <p:scale>
          <a:sx n="57" d="100"/>
          <a:sy n="57" d="100"/>
        </p:scale>
        <p:origin x="56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07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3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ليلةٍ مظلمةٍ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لَيْلَةٍ مُظلِمَــــةٍ    لَيْسَ فيهـا أيُّ نورْ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كُنْتُ وَحْدِي تائِهــــاً   كأنِّي وَسْطَ البُحـورْ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ما حَوْلـي خَطايا   وَصِراعَاتٌ وَجـوعْ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قَدْ ضَلَلْتُ في الط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َرِيقِ   (كَيْفَ يا تُرَى الر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ُجُوعْ)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كُنتُ في يَأسٍ وَحِيرَة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ماحَياتي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 المَصيرْ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وَالد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يَعْصِفُ حَوْلــي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يَكتَنِفني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كالهَدِيـــــرْ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صِحْتُ في يأسِي وَحُزْني    أيْنَ أنتَ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؟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نَسْمَةٌ هَمَسَتْ في أُذني   (أيْنَ أنتَ مِنْ يَسُوع؟)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 </a:t>
            </a:r>
          </a:p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وَسَمِعْتُ الحَبيبَ يَطرُق   قلبي بِلُطفٍ وَحَنانْ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كَيْفَ لم أسْمَعْـــــهُ قَبْــلاً  كَيْفَ سَدَدْتُ الآذانْ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صِحْتُ أقبِلْ يا إلَهِـــــــي   فَكَمْ اِشْتَقْتُ لِقـــاكْ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كَيْفَ لم تَدْخُــــــلْ وَقدْ   (تَرَكْتَ مِنْ أجْلي سَمَاكْ)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بابتِسَامٍ دَخَلَ إليّ  وَقلبي في الت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َوِّ أضَاءْ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فجَذبْتُ حَبيبَ قلبـــي  رَبِّي هَذا وَقتُ العَشَاءْ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وَتعَشَّيْنا سَوِيَّــــــــــا   مِنْ دَسَمِ حُبٍّ عَجِيبْ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وَشَبِعْتُ وارْتَوَيْـــتُ  (مِنْ يَنابيـــعِ الحَبيبْ)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>
              <a:lnSpc>
                <a:spcPct val="150000"/>
              </a:lnSpc>
            </a:pP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85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فأضَاءِتْ لَيْلَتــــــي   وَبِتُّ مَعَ أحْلَى رَفيقْ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لمْ يَعُدْ لِلحُزْنِ مَوْضِـعْ   لم يَعُدْ بي أيُّ ضِيقْ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لَيْسَ مَنْ يُشْبِعُ نَفْسَــكْ   في الحَياةِ كَيَسُــــوعْ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هَيَّا فافْتَــحْ لُـــه قلبَــكْ   (بالص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لاةِ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وَالدُّمُـوعْ)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14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5451</TotalTime>
  <Words>195</Words>
  <Application>Microsoft Office PowerPoint</Application>
  <PresentationFormat>عرض على الشاشة (4:3)</PresentationFormat>
  <Paragraphs>17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547</cp:revision>
  <dcterms:created xsi:type="dcterms:W3CDTF">2021-12-07T14:30:00Z</dcterms:created>
  <dcterms:modified xsi:type="dcterms:W3CDTF">2025-01-26T15:34:04Z</dcterms:modified>
</cp:coreProperties>
</file>