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3" r:id="rId3"/>
    <p:sldId id="326" r:id="rId4"/>
    <p:sldId id="328" r:id="rId5"/>
    <p:sldId id="330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8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39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29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مَخدَعِ الصَّلاة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مَخْدَعِ الصَّلاة   أرْفَع عَيْنـــــي إلَيْكْ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أدْعُـــــــــــــوكَ يا اللهْ   أسْكُبُ نفسِــي لَدَيْكْ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أصْرُخُ بابتِهَـــــــــالِ   أمَامَكَ يَسُـــــــــــوعْ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وَعِندَ قَــــدَمَيْـــــــــكَ   تَجْرِي مِنِّي الدُّمُوعْ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makhdaai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elSSalah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arfaao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adaoka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askobo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ladayk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aSrokho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bebtehali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amamaka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qadamyka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 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tajri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elddomoa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my inner room, praying I lift my heart towards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Lord and pour myself shouting and begging Jesus,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my tears run at Your feet.</a:t>
            </a: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تَمُرُّ بي السَّاعَاتْ   بِسُرْعَـــةٍ عَجيبَةْ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وَكَأنَّهَا لَحَظـــــــاتْ   لِنفسِــيَ السَّكِيبَــةْ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تَذوبْ كُلُّ الشُّجــونْ   تَضِيعْ كُلُّ الآلامْ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تُنعِشْ رُوحِي يا رَبِّي   تَمْلأنـــي بالسَّلامْ</a:t>
            </a:r>
          </a:p>
          <a:p>
            <a:pPr rtl="1"/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tamorro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elssaaat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soraaten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aajiba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kaannaha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lahazat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alssakiba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tathoob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shojon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taDia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alalaam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tonaesh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tamlaani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belssalam</a:t>
            </a: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Hours pass like short moments. All sorrows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melt, all pains disappear. Lord You refresh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my soul and fill me with peace.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 أمْجَدَ الحَيَاة   بالقُرْبِ مِن يَسُوعْ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مَنْ يَسْمَــــــعُ نِدَاهْ   أبَدَاً لا لَن يَجُـوعْ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يَأكُلْ خُبْزَ الحَيَــاة   يَشْرَبْ مَاءَ الحَيَـاةْ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تَرْتَوِي نفسُه حَقَّاً   مِن يَنبُــوعِ المِيَاهْ</a:t>
            </a: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ajmada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belqorbi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yasmaao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nedah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yajoa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khobza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yashrab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tartawi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haqqan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yanboai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almiah</a:t>
            </a: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How sweet life is close to Jesus. Whoever hears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His call will never want. He will eat the bread of life,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drink the water of life to really quench his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thirst from the Spring of live water.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430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 كُلُّ ذا الجَمَـالْ   ما كُلُّ ذا الهَنــــاءْ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مَحْضَرِكَ إلَهِــي   إذ يَختَفِي العَنـــاءْ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تُرَى ماذا هُنــــــــاكْ   أكثَرْ مِن كُلِّ ذاكْ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حِينَ أمْضِي يا رَبِّـــي   لأرَاكَ في سَمَــاكْ</a:t>
            </a: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eljamal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ma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alhanaa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mahDareka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eth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yakhtafi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alaanaa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honak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akthar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 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samak</a:t>
            </a: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What is all that beauty and joy in Your presence Lord? Troubles disappear. I wonder what else will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see when I go to heaven Lord.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042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5438</TotalTime>
  <Words>375</Words>
  <Application>Microsoft Office PowerPoint</Application>
  <PresentationFormat>عرض على الشاشة (4:3)</PresentationFormat>
  <Paragraphs>26</Paragraphs>
  <Slides>6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544</cp:revision>
  <dcterms:created xsi:type="dcterms:W3CDTF">2021-12-07T14:30:00Z</dcterms:created>
  <dcterms:modified xsi:type="dcterms:W3CDTF">2025-01-26T15:04:53Z</dcterms:modified>
</cp:coreProperties>
</file>