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8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مَخدَعِ الصَّلاة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مَخْدَعِ الصَّلاة   أرْفَع عَيْنـــــي إلَيْكْ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أدْعُـــــــــــــوكَ يا اللهْ   أسْكُبُ نفسِــي لَدَيْكْ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أصْرُخُ بابتِهَـــــــــالِ   أمَامَكَ يَسُـــــــــــوعْ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وَعِندَ قَــــدَمَيْـــــــــكَ   تَجْرِي مِنِّي الدُّمُوعْ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makhdaai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askobo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ladayk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aSrokho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bebtehali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qadamyka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tajri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elddomoa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my inner room, praying I lift my heart towards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Lord and pour myself shouting and begging Jesus,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my tears run at Your feet.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تَمُرُّ بي السَّاعَاتْ   بِسُرْعَـــةٍ عَجيبَةْ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وَكَأنَّهَا لَحَظـــــــاتْ   لِنفسِــيَ السَّكِيبَــةْ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تَذوبْ كُلُّ الشُّجــونْ   تَضِيعْ كُلُّ الآلامْ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تُنعِشْ رُوحِي يا رَبِّي   تَمْلأنـــي بالسَّلامْ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tamorro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soraaten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aajiba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kaannaha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lahazat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alssakiba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tathoob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shojon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alalaam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tonaesh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tamlaani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belssalam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Hours pass like short moments. All sorrows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melt, all pains disappear. Lord You refresh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soul and fill me with peace.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أمْجَدَ الحَيَاة   بالقُرْبِ مِن يَسُوعْ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يَسْمَــــــعُ نِدَاهْ   أبَدَاً لا لَن يَجُـوعْ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يَأكُلْ خُبْزَ الحَيَــاة   يَشْرَبْ مَاءَ الحَيَـاةْ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تَرْتَوِي نفسُه حَقَّاً   مِن يَنبُــوعِ المِيَاهْ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ajmada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belqorbi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yasmaao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nedah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yajoa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khobza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tartawi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yanboai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almiah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sweet life is close to Jesus. Whoever hears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His call will never want. He will eat the bread of life,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drink the water of life to really quench his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thirst from the Spring of live water.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كُلُّ ذا الجَمَـالْ   ما كُلُّ ذا الهَنــــاءْ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مَحْضَرِكَ إلَهِــي   إذ يَختَفِي العَنـــاءْ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تُرَى ماذا هُنــــــــاكْ   أكثَرْ مِن كُلِّ ذاكْ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حِينَ أمْضِي يا رَبِّـــي   لأرَاكَ في سَمَــاكْ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mahDareka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yakhtafi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akthar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 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samak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is all that beauty and joy in Your presence Lord? Troubles disappear. I wonder what else will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see when I go to heaven Lord.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5438</TotalTime>
  <Words>375</Words>
  <Application>Microsoft Office PowerPoint</Application>
  <PresentationFormat>عرض على الشاشة (4:3)</PresentationFormat>
  <Paragraphs>26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544</cp:revision>
  <dcterms:created xsi:type="dcterms:W3CDTF">2021-12-07T14:30:00Z</dcterms:created>
  <dcterms:modified xsi:type="dcterms:W3CDTF">2025-01-26T15:04:53Z</dcterms:modified>
</cp:coreProperties>
</file>