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6" r:id="rId4"/>
    <p:sldId id="328" r:id="rId5"/>
    <p:sldId id="33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39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29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مَخدَعِ الصَّلاة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مَخْدَعِ الصَّلاة   أرْفَع عَيْنـــــي إلَيْكْ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أدْعُـــــــــــــوكَ يا اللهْ   أسْكُبُ نفسِــي لَدَيْكْ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أصْرُخُ بابتِهَـــــــــالِ   أمَامَكَ يَسُـــــــــــوعْ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وَعِندَ قَــــدَمَيْـــــــــكَ   تَجْرِي مِنِّي الدُّمُوعْ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تَمُرُّ بي السَّاعَاتْ   بِسُرْعَـــةٍ عَجيبَةْ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وَكَأنَّهَا لَحَظـــــــاتْ   لِنفسِــيَ السَّكِيبَــةْ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تَذوبْ كُلُّ الشُّجــونْ   تَضِيعْ كُلُّ الآلامْ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تُنعِشْ رُوحِي يا رَبِّي   تَمْلأنـــي بالسَّلامْ</a:t>
            </a:r>
          </a:p>
          <a:p>
            <a:pPr rtl="1">
              <a:lnSpc>
                <a:spcPct val="150000"/>
              </a:lnSpc>
            </a:pP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أمْجَدَ الحَيَاة   بالقُرْبِ مِن يَسُوعْ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مَنْ يَسْمَــــــعُ نِدَاهْ   أبَدَاً لا لَن يَجُـوعْ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يَأكُلْ خُبْزَ الحَيَــاة   يَشْرَبْ مَاءَ الحَيَـاةْ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تَرْتَوِي نفسُه حَقَّاً   مِن يَنبُــوعِ المِيَاهْ</a:t>
            </a:r>
          </a:p>
          <a:p>
            <a:pPr rtl="1">
              <a:lnSpc>
                <a:spcPct val="150000"/>
              </a:lnSpc>
            </a:pPr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30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</a:p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كُلُّ ذا الجَمَـالْ   ما كُلُّ ذا الهَنــــاءْ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مَحْضَرِكَ إلَهِــي   إذ يَختَفِي العَنـــاءْ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تُرَى ماذا هُنــــــــاكْ   أكثَرْ مِن كُلِّ ذاكْ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حِينَ أمْضِي يا رَبِّـــي   لأرَاكَ في سَمَــاكْ</a:t>
            </a:r>
          </a:p>
          <a:p>
            <a:pPr rtl="1">
              <a:lnSpc>
                <a:spcPct val="150000"/>
              </a:lnSpc>
            </a:pPr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042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5439</TotalTime>
  <Words>124</Words>
  <Application>Microsoft Office PowerPoint</Application>
  <PresentationFormat>عرض على الشاشة (4:3)</PresentationFormat>
  <Paragraphs>18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545</cp:revision>
  <dcterms:created xsi:type="dcterms:W3CDTF">2021-12-07T14:30:00Z</dcterms:created>
  <dcterms:modified xsi:type="dcterms:W3CDTF">2025-01-26T15:06:20Z</dcterms:modified>
</cp:coreProperties>
</file>