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6" r:id="rId4"/>
    <p:sldId id="328" r:id="rId5"/>
    <p:sldId id="330" r:id="rId6"/>
    <p:sldId id="331" r:id="rId7"/>
    <p:sldId id="3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42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2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مِذوَدِ البَقَر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مِذوَدِ البَقَر  كان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نايم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مَبسُ</a:t>
            </a:r>
            <a:r>
              <a:rPr kumimoji="0" lang="ar-L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وط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النُّون</a:t>
            </a:r>
            <a:r>
              <a:rPr kumimoji="0" lang="ar-LB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ـــ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 الصُّغَيَّـر  في التِّبن مَحْطُوط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methwad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elbaqar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 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nayem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mabsoot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elnnono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elSSoghayyar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flittebn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mahtoot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Away in a manger, no crib for a bed,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little Lord Jesus laid down His sweet head.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نُجُومُ السَّمَاءِ   مِن بعِيد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نَظَرُوه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وهُوَ في المِذوَد   مَحَل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ماحَطُّـــوه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nojomo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elssamaai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beaeed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nazaroh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wohoa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methwad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mahhal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hattoh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en-US" sz="9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stars in the sky looked down where He lay,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little Lord Jesus, asleep on the hay.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وِالبَقَـر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بينَعَّر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وصُوتُه مَسْمُـوع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وهُوَ مَش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خَايِف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مابيبكيش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يَسُـوع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welbaqar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byenaaaar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we Soto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masmoa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wohoa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mosh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khayef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mabyebkeesh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cattle are lowing, the Baby awakes,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But little Lord Jesus, no crying He makes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;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أحِبَّك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يارَبِّـي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يامَلِك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لَطِيف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خَلِّيني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مِطَاوِع   وقلبي نِضِيف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ahebbak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malek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lateef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khallini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metawea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neDeef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I love Thee, Lord Jesus, look down from the sky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And stay by my cradle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til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 morning is nigh.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تَعَالَ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يارَبِّـــي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وِبات عَندِنــــا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وِخُدنا في الآخرَة   لِفوق في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السَّمَا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taala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webat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aandena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khodna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akhra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 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lefoq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flissama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Be near me, Lord Jesus, I ask Thee to stay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Close by me forever, and love me, I pray;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22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752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Bless all the dear children in Thy tender care,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And fit us for Heaven to live with Thee there.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5494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5447</TotalTime>
  <Words>280</Words>
  <Application>Microsoft Office PowerPoint</Application>
  <PresentationFormat>عرض على الشاشة (4:3)</PresentationFormat>
  <Paragraphs>37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546</cp:revision>
  <dcterms:created xsi:type="dcterms:W3CDTF">2021-12-07T14:30:00Z</dcterms:created>
  <dcterms:modified xsi:type="dcterms:W3CDTF">2025-01-26T15:02:22Z</dcterms:modified>
</cp:coreProperties>
</file>