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77" r:id="rId3"/>
    <p:sldId id="294" r:id="rId4"/>
    <p:sldId id="295" r:id="rId5"/>
    <p:sldId id="296" r:id="rId6"/>
    <p:sldId id="297" r:id="rId7"/>
    <p:sldId id="29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94"/>
            <p14:sldId id="295"/>
            <p14:sldId id="296"/>
            <p14:sldId id="29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56" d="100"/>
          <a:sy n="56" d="100"/>
        </p:scale>
        <p:origin x="44" y="5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/>
              <a:t>في مذود البقر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462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1-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في مذود البقر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كان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نايم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مبسوط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النونو الصغير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في التبن محطوط</a:t>
            </a:r>
            <a:br>
              <a:rPr lang="ar-EG" sz="7200" b="1" dirty="0"/>
            </a:br>
            <a:endParaRPr lang="ar-SA" altLang="en-US" sz="7200" b="1" dirty="0">
              <a:latin typeface="Times New Roman" panose="02020603050405020304" pitchFamily="18" charset="0"/>
              <a:cs typeface="PT Bold Heading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46293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2-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نجوم السماء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من بعيد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نظروه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وهو في المذود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محل ما حطوه</a:t>
            </a:r>
            <a:br>
              <a:rPr lang="ar-EG" sz="7200" b="1" dirty="0"/>
            </a:br>
            <a:endParaRPr lang="ar-SA" altLang="en-US" sz="7200" b="1" dirty="0">
              <a:latin typeface="Times New Roman" panose="02020603050405020304" pitchFamily="18" charset="0"/>
              <a:cs typeface="PT Bold Head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39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46293"/>
            <a:ext cx="998219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3-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 البقر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بينعر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وصوته مسموع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وهو مش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خايف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</a:p>
          <a:p>
            <a:pPr algn="ctr" rtl="0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مابيبكيش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يسوع</a:t>
            </a:r>
            <a:endParaRPr lang="ar-SA" altLang="en-US" sz="7200" b="1" dirty="0">
              <a:latin typeface="Times New Roman" panose="02020603050405020304" pitchFamily="18" charset="0"/>
              <a:cs typeface="PT Bold Head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3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46293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4-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بحبك يا ربي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يا ملك لطيف</a:t>
            </a:r>
            <a:br>
              <a:rPr lang="ar-EG" sz="7200" b="1" dirty="0"/>
            </a:b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خليني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مطاوع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وقلبي نضيف</a:t>
            </a:r>
            <a:br>
              <a:rPr lang="ar-EG" sz="7200" b="1" dirty="0"/>
            </a:br>
            <a:endParaRPr lang="ar-SA" altLang="en-US" sz="7200" b="1" dirty="0">
              <a:latin typeface="Times New Roman" panose="02020603050405020304" pitchFamily="18" charset="0"/>
              <a:cs typeface="PT Bold Head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96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46293"/>
            <a:ext cx="99821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EG" sz="6000" b="1" dirty="0">
                <a:solidFill>
                  <a:srgbClr val="000000"/>
                </a:solidFill>
                <a:latin typeface="Helvetica Neue"/>
              </a:rPr>
              <a:t>5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- </a:t>
            </a:r>
          </a:p>
          <a:p>
            <a:pPr algn="ctr" rtl="0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تعال يا ربي </a:t>
            </a:r>
          </a:p>
          <a:p>
            <a:pPr algn="ctr" rtl="0"/>
            <a:r>
              <a:rPr lang="ar-EG" sz="7200" b="1" dirty="0">
                <a:solidFill>
                  <a:srgbClr val="000000"/>
                </a:solidFill>
                <a:latin typeface="Helvetica Neue"/>
              </a:rPr>
              <a:t>وبات عندنا </a:t>
            </a:r>
          </a:p>
          <a:p>
            <a:pPr algn="ctr" rtl="0"/>
            <a:r>
              <a:rPr lang="ar-EG" sz="7200" b="1" dirty="0">
                <a:solidFill>
                  <a:srgbClr val="000000"/>
                </a:solidFill>
                <a:latin typeface="Helvetica Neue"/>
              </a:rPr>
              <a:t>وخدنا في الآخرة</a:t>
            </a:r>
          </a:p>
          <a:p>
            <a:pPr algn="ctr" rtl="0"/>
            <a:r>
              <a:rPr lang="ar-EG" sz="7200" b="1" dirty="0">
                <a:solidFill>
                  <a:srgbClr val="000000"/>
                </a:solidFill>
                <a:latin typeface="Helvetica Neue"/>
              </a:rPr>
              <a:t>لفوق في </a:t>
            </a:r>
            <a:r>
              <a:rPr lang="ar-EG" sz="7200" b="1" dirty="0" err="1">
                <a:solidFill>
                  <a:srgbClr val="000000"/>
                </a:solidFill>
                <a:latin typeface="Helvetica Neue"/>
              </a:rPr>
              <a:t>السما</a:t>
            </a:r>
            <a:r>
              <a:rPr lang="ar-EG" sz="7200" b="1" dirty="0">
                <a:solidFill>
                  <a:srgbClr val="000000"/>
                </a:solidFill>
                <a:latin typeface="Helvetica Neue"/>
              </a:rPr>
              <a:t> </a:t>
            </a:r>
            <a:br>
              <a:rPr lang="ar-EG" sz="7200" b="1" dirty="0"/>
            </a:br>
            <a:endParaRPr lang="ar-SA" altLang="en-US" sz="7200" b="1" dirty="0">
              <a:latin typeface="Times New Roman" panose="02020603050405020304" pitchFamily="18" charset="0"/>
              <a:cs typeface="PT Bold Head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793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2926</TotalTime>
  <Words>70</Words>
  <Application>Microsoft Office PowerPoint</Application>
  <PresentationFormat>عرض على الشاشة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 Neue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225</cp:revision>
  <dcterms:created xsi:type="dcterms:W3CDTF">2021-12-07T14:30:00Z</dcterms:created>
  <dcterms:modified xsi:type="dcterms:W3CDTF">2025-01-26T15:03:07Z</dcterms:modified>
</cp:coreProperties>
</file>