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3" r:id="rId3"/>
    <p:sldId id="326" r:id="rId4"/>
    <p:sldId id="32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مِذوَدٍ طِفلٌ وَليدٌ ينام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مِذوَدٍ طِفلٌ وَليدٌ ينـــــــام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ترعَــاهُ عَيْنٌ تحتَ جُنحِ الظَّلام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وَأُمُّهُ العَذرَاءُ تَحنُـــــــــو عَلَيْهِ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وَنَجمُ السَّمــــــــــاءِ يُرشِدُ إلَيهِ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methwaden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teflon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waleedon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yanam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taraaho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aaynon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tahta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jonhi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elzzalam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ommoho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elaathraao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tahno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aalayhi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najmo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elssamaai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yorshedo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elayhi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In a manger, a new born child sleeps while His virgin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mother tends to and the star of heaven points at Him.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طَلعَتُهُ توحِــي بسِرِّ الفِدَاءِ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وَوَجهُهُ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يُنبيءُ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بوَحيِ السَّمَاءِ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يُشِعُّ مِن عَيْنَيْهِ نورُ الرَّجَـاءِ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وَثغرُهُ البَسَّامُ نَبعُ الهَنــــــاءِ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talaatoho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tohi be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serre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elfedaai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wajhoho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yonbeao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be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wahi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elssamaai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yosheaao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men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aaynayhi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noro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elrrajaai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thaghroho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elbassamo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nabao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elhanaai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His face reflects the redemption and the inspiration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from heaven. The light of hope flows from His eyes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and His smiling mouth is the source of joy.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المِذوَدِ نامَ ذا الطِّفلُ الصَّغير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تَرقُبُـــــــــــــهُ عَيْنُ ذا الآبِ القَدِير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وَأُمُّـــــهُ العَذرَاءُ تَحنُــو عَلَيْهِ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وَنَجمُ السَّمــــــــاءِ يُرشِدُ إلَيهِ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fil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methwadi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nama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that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teflo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elSSagheer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tarqoboho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aayno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alaab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elqadeer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ommoho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elaathraao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tahno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aalayhi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najmo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elssamaai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yorshedo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elayhi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That new born baby lied in the manger watched by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the Almighty Father while His virgin mother tended to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Him and the star of heaven pointed at Him.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5445</TotalTime>
  <Words>241</Words>
  <Application>Microsoft Office PowerPoint</Application>
  <PresentationFormat>عرض على الشاشة (4:3)</PresentationFormat>
  <Paragraphs>16</Paragraphs>
  <Slides>5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544</cp:revision>
  <dcterms:created xsi:type="dcterms:W3CDTF">2021-12-07T14:30:00Z</dcterms:created>
  <dcterms:modified xsi:type="dcterms:W3CDTF">2025-01-26T12:22:58Z</dcterms:modified>
</cp:coreProperties>
</file>