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3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مِذوَدٍ طِفلٌ وَليدٌ ينام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مِذوَدٍ طِفلٌ وَليدٌ ينـــــــام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ترعَــاهُ عَيْنٌ تحتَ جُنحِ الظَّلام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وَأُمُّهُ العَذرَاءُ تَحنُـــــــــو عَلَيْهِ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وَنَجمُ السَّمــــــــــاءِ يُرشِدُ إلَيهِ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طَلعَتُهُ توحِــي بسِرِّ الفِدَاءِ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وَوَجهُهُ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يُنبيءُ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بوَحيِ السَّمَاءِ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يُشِعُّ مِن عَيْنَيْهِ نورُ الرَّجَـاءِ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وَثغرُهُ البَسَّامُ نَبعُ الهَنــــــاءِ</a:t>
            </a:r>
          </a:p>
          <a:p>
            <a:pPr rtl="1">
              <a:lnSpc>
                <a:spcPct val="150000"/>
              </a:lnSpc>
            </a:pPr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المِذوَدِ نامَ ذا الطِّفلُ الصَّغير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تَرقُبُـــــــــــــهُ عَيْنُ ذا الآبِ القَدِير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وَأُمُّـــــهُ العَذرَاءُ تَحنُــو عَلَيْهِ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وَنَجمُ السَّمــــــــاءِ يُرشِدُ إلَيهِ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78</Words>
  <Application>Microsoft Office PowerPoint</Application>
  <PresentationFormat>عرض على الشاشة (4:3)</PresentationFormat>
  <Paragraphs>13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545</cp:revision>
  <dcterms:created xsi:type="dcterms:W3CDTF">2021-12-07T14:30:00Z</dcterms:created>
  <dcterms:modified xsi:type="dcterms:W3CDTF">2025-01-26T12:24:09Z</dcterms:modified>
</cp:coreProperties>
</file>