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3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6"/>
            <p14:sldId id="327"/>
            <p14:sldId id="328"/>
            <p14:sldId id="329"/>
            <p14:sldId id="330"/>
            <p14:sldId id="331"/>
            <p14:sldId id="33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1" autoAdjust="0"/>
    <p:restoredTop sz="94660"/>
  </p:normalViewPr>
  <p:slideViewPr>
    <p:cSldViewPr>
      <p:cViewPr varScale="1">
        <p:scale>
          <a:sx n="57" d="100"/>
          <a:sy n="57" d="100"/>
        </p:scale>
        <p:origin x="52" y="6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60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9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78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098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031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199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34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مَهْدٍ حَقير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مَهْدٍ حَقيرْ  في بَيْتٍ صَغيــــــــــرْ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جَاءَ اِبنُ الإنسَانْ  إذ لَيْسَ في البَيْتِ أيُّ مَكانْ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mahden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haqeer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bayten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Sagheer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abno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alensan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eth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laysa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fil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bayti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ayyo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makan</a:t>
            </a:r>
            <a:b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3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 a lowly cradle in a small house, the son of man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came as there was no place in the house. </a:t>
            </a:r>
            <a:endParaRPr lang="ar-EG" sz="7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2800" b="1" kern="0" dirty="0">
                <a:solidFill>
                  <a:srgbClr val="005024"/>
                </a:solidFill>
                <a:latin typeface="Arial"/>
                <a:cs typeface="Arial"/>
              </a:rPr>
              <a:t>ق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لَيْتَكَ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يارَبِّي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ماتَسْكُنُ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قلبــــــي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تَنزَعُ عَنِّي الآثامْ  تَمْنَحُني السَّلامْ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وَلتَتَّخِذْ مِنْ قلبي   وِسَادَةً لِرَأسِكَ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نفسي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لاتَهْدا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سِوَى   في حِضْنِكَ رَبِّي في حِضْنِكَ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laytaka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yarabbi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mataskono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tanzaao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alaatham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tamnahoni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elssalam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waltattakheth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wesadatan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raaseka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latahda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heDneka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heDneka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hope Lord that You live in my heart to remove sin and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bring peace and use it as a pillow for Your head.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can not rest except in Your bosom Lord.</a:t>
            </a:r>
            <a:endParaRPr lang="ar-EG" sz="6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0054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</a:p>
          <a:p>
            <a:pPr rtl="1"/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مَانِحُ الطـُّيورِ   عُشَّاً وَمَكانْ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لم يَكُنْ لَهُ  في أرْضِهِ أيُّ مَكانْ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maneho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elttoyori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aoshshan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makan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lam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yakon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laho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arDehi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ayyo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makan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give the birds a nest and You had no place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on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earth.</a:t>
            </a:r>
            <a:endParaRPr lang="ar-EG" sz="6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6710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2800" b="1" kern="0" dirty="0">
                <a:solidFill>
                  <a:srgbClr val="005024"/>
                </a:solidFill>
                <a:latin typeface="Arial"/>
                <a:cs typeface="Arial"/>
              </a:rPr>
              <a:t>ق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لَيْتَكَ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يارَبِّي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ماتَسْكُنُ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قلبــــــي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تَنزَعُ عَنِّي الآثامْ  تَمْنَحُني السَّلامْ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وَلتَتَّخِذْ مِنْ قلبي   وِسَادَةً لِرَأسِكَ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نفسي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لاتَهْدا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سِوَى   في حِضْنِكَ رَبِّي في حِضْنِكَ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laytaka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yarabbi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mataskono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tanzaao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alaatham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tamnahoni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elssalam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waltattakheth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wesadatan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raaseka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latahda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heDneka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heDneka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hope Lord that You live in my heart to remove sin and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bring peace and use it as a pillow for Your head.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can not rest except in Your bosom Lord.</a:t>
            </a:r>
            <a:endParaRPr lang="ar-EG" sz="6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9529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</a:p>
          <a:p>
            <a:pPr rtl="1"/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 فادِيَّا أنتَ   مَصْدَرُ الهَناءْ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لَوْلا حُبِّكَ  </a:t>
            </a:r>
            <a:r>
              <a:rPr kumimoji="0" lang="ar-EG" sz="6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ماكانَ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لي أيُّ رَجَاءْ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  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maSdaro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alhanaa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lawla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hobbeka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makana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li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ayyo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rajaa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My redeemer, You are the source of joy. Without Your love I have no hope.</a:t>
            </a:r>
            <a:endParaRPr lang="ar-EG" sz="7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6177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2800" b="1" kern="0" dirty="0">
                <a:solidFill>
                  <a:srgbClr val="005024"/>
                </a:solidFill>
                <a:latin typeface="Arial"/>
                <a:cs typeface="Arial"/>
              </a:rPr>
              <a:t>ق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لَيْتَكَ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يارَبِّي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ماتَسْكُنُ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قلبــــــي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تَنزَعُ عَنِّي الآثامْ  تَمْنَحُني السَّلامْ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وَلتَتَّخِذْ مِنْ قلبي   وِسَادَةً لِرَأسِكَ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نفسي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لاتَهْدا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سِوَى   في حِضْنِكَ رَبِّي في حِضْنِكَ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laytaka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yarabbi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mataskono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tanzaao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alaatham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tamnahoni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elssalam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waltattakheth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wesadatan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raaseka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latahda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heDneka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heDneka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hope Lord that You live in my heart to remove sin and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bring peace and use it as a pillow for Your head.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can not rest except in Your bosom Lord.</a:t>
            </a:r>
            <a:endParaRPr lang="ar-EG" sz="6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9900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4- </a:t>
            </a:r>
          </a:p>
          <a:p>
            <a:pPr rtl="1"/>
            <a:r>
              <a:rPr kumimoji="0" lang="ar-EG" sz="6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ياطِفْلَ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السَّمَاءِ   سَيِّدِي المَسيـحْ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لاسْمِكَ يَليقُ  كُلُّ تَمْجِيدٍ وَتَسْبيحْ</a:t>
            </a:r>
          </a:p>
          <a:p>
            <a:pPr rtl="1"/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tefla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elssamaai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sayedi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elmaseeh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lesmeka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yaleeqo</a:t>
            </a:r>
            <a:r>
              <a:rPr lang="en-US" sz="32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tamjeeden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tasbeeh</a:t>
            </a:r>
            <a:br>
              <a:rPr kumimoji="0" lang="ar-EG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ar-EG" sz="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Son of Heaven, Lord Jesus I sing for Your name all praises.</a:t>
            </a:r>
            <a:endParaRPr lang="ar-EG" sz="7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0014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2800" b="1" kern="0" dirty="0">
                <a:solidFill>
                  <a:srgbClr val="005024"/>
                </a:solidFill>
                <a:latin typeface="Arial"/>
                <a:cs typeface="Arial"/>
              </a:rPr>
              <a:t>ق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لَيْتَكَ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يارَبِّي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ماتَسْكُنُ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قلبــــــي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تَنزَعُ عَنِّي الآثامْ  تَمْنَحُني السَّلامْ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وَلتَتَّخِذْ مِنْ قلبي   وِسَادَةً لِرَأسِكَ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نفسي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لاتَهْدا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سِوَى   في حِضْنِكَ رَبِّي في حِضْنِكَ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laytaka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yarabbi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mataskono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tanzaao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alaatham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tamnahoni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elssalam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waltattakheth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wesadatan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raaseka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latahda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heDneka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heDneka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hope Lord that You live in my heart to remove sin and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bring peace and use it as a pillow for Your head.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can not rest except in Your bosom Lord.</a:t>
            </a:r>
            <a:endParaRPr lang="ar-EG" sz="6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4965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5450</TotalTime>
  <Words>569</Words>
  <Application>Microsoft Office PowerPoint</Application>
  <PresentationFormat>عرض على الشاشة (4:3)</PresentationFormat>
  <Paragraphs>75</Paragraphs>
  <Slides>10</Slides>
  <Notes>8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545</cp:revision>
  <dcterms:created xsi:type="dcterms:W3CDTF">2021-12-07T14:30:00Z</dcterms:created>
  <dcterms:modified xsi:type="dcterms:W3CDTF">2025-01-26T12:01:03Z</dcterms:modified>
</cp:coreProperties>
</file>