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6" r:id="rId4"/>
    <p:sldId id="327" r:id="rId5"/>
    <p:sldId id="332" r:id="rId6"/>
    <p:sldId id="329" r:id="rId7"/>
    <p:sldId id="333" r:id="rId8"/>
    <p:sldId id="331" r:id="rId9"/>
    <p:sldId id="33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32"/>
            <p14:sldId id="329"/>
            <p14:sldId id="333"/>
            <p14:sldId id="331"/>
            <p14:sldId id="3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9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83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98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1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9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2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مَهْدٍ حَقير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مَهْدٍ حَقيرْ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بَيْتٍ صَغيـــــرْ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جَاءَ اِبنُ الإنسَانْ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لَيْسَ في البَيْتِ أيُّ مَكانْ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لَيْتَكَ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ماتَسْكُنُ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قلبــــــي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تَنزَعُ عَنِّي الآثامْ  تَمْنَحُني السَّلامْ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وَلتَتَّخِذْ مِنْ قلبي   وِسَادَةً لِرَأسِكَ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نفســـــــــــــــي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لاتَهْدا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سِوَى  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حِضْنِكَ رَبِّي في حِضْنِكَ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مَانِحُ الطـُّيورِ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عُشَّاً وَمَكانْ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 يَكُنْ لَهُ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أرْضِهِ أيُّ مَكانْ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710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لَيْتَكَ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ماتَسْكُنُ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قلبــــــي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تَنزَعُ عَنِّي الآثامْ  تَمْنَحُني السَّلامْ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وَلتَتَّخِذْ مِنْ قلبي   وِسَادَةً لِرَأسِكَ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نفســـــــــــــــي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لاتَهْدا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سِوَى  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حِضْنِكَ رَبِّي في حِضْنِكَ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911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فادِيَّا أنتَ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مَصْدَرُ الهَناءْ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لَوْلا حُبِّكَ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كانَ لي أيُّ رَجَاءْ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17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لَيْتَكَ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ماتَسْكُنُ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قلبــــــي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تَنزَعُ عَنِّي الآثامْ  تَمْنَحُني السَّلامْ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وَلتَتَّخِذْ مِنْ قلبي   وِسَادَةً لِرَأسِكَ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نفســـــــــــــــي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لاتَهْدا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سِوَى  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حِضْنِكَ رَبِّي في حِضْنِكَ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13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طِفْلَ السَّمَاءِ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سَيِّدِي المَسيـحْ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لاسْمِكَ يَليقُ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تَمْجِيدٍ وَتَسْبيحْ</a:t>
            </a: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001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 لَيْتَكَ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ماتَسْكُنُ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قلبــــــي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تَنزَعُ عَنِّي الآثامْ  تَمْنَحُني السَّلامْ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وَلتَتَّخِذْ مِنْ قلبي   وِسَادَةً لِرَأسِكَ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نفســـــــــــــــي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لاتَهْدا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سِوَى  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حِضْنِكَ رَبِّي في حِضْنِكَ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24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5461</TotalTime>
  <Words>184</Words>
  <Application>Microsoft Office PowerPoint</Application>
  <PresentationFormat>عرض على الشاشة (4:3)</PresentationFormat>
  <Paragraphs>37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547</cp:revision>
  <dcterms:created xsi:type="dcterms:W3CDTF">2021-12-07T14:30:00Z</dcterms:created>
  <dcterms:modified xsi:type="dcterms:W3CDTF">2025-01-26T12:13:21Z</dcterms:modified>
</cp:coreProperties>
</file>