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3" r:id="rId3"/>
    <p:sldId id="326" r:id="rId4"/>
    <p:sldId id="328" r:id="rId5"/>
    <p:sldId id="330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328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6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39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29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هذا العيد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هَذا العِيد   المَجْدُ قد تعَالى وَالنُّورُ قد تلالا  جاءَ المَسيحْ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هَذا المَسيحُ المُنتَظَرْ   مَنْ حُبُّــــــــــهُ قد عَمَّ أفرَادَ البَشَرْ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قد سَرَّنــــا هَذا الخَبَرْ   بُشْرَى لنا فالقلبُ أضْحَى مَسْتَريحْ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hatha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almajdo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walnnoro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talala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hatha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almontazar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afrada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elbashar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sarrana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hatha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alkhabar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boshra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falqalbo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mostareeh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On this day: glory rose and light shone as Jesus came. He is the expected Messiah Who loved all people who are glad with His coming. </a:t>
            </a: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هَذا العِيد مَلائِكُ السَّماءِ في قُبَّةِ الفضَاءِ قد أنشَدُوا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لِلهِ مَجْدٌ في العُلا  وَالسَّلمُ في الأرضِينَ قد عَمَّ المَلا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وَالحَقُّ أنْ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نُهَلِّلا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مَعَ زُمْرَةِ الأمْلاكِ فِيمَـــــا مَجَّدُوا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hatha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malaaeko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elssamaai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qobbati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alfaDaai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anshado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lellahi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aola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wassalmo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arDeena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almala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walhaqqo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nohallela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zomrati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alamlaki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majjado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On this day: angels in heaven sang "Glory in heaven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and peace on earth". We should rejoice with the angels.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هَذا العِيد  قد تمَّتْ الوُعُودُ  وَجَاءَنا المَوْعودُ  فادي العِبادْ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يُعْطي الوَرَى روحَ السَّلامْ   وَالحُبِّ وَاللُّطفِ الَّذي يُحيي </a:t>
            </a:r>
            <a:r>
              <a:rPr kumimoji="0" 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الآنامْ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يَنفي مِنَ الأرْضِ الظَّلامْ  إذ نُــــورُهُ يَمْتدُّ في كُلِّ البِلادْ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hatha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tammati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elwoaodo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wajaana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almawaoodo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elaebad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elwara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rohas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walhobbi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wallotfi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allathi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yohii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alanam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yanfi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alarDi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elzzalam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noroho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yamtaddo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albelad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On this day: the prophecies came true and the redeemer came to give peace and love and life for people, to cast away the darkness as His light covers all the earth.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430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هَذا العِيد  تبتَهِجُ القلوبُ وَتفرَحُ الشُّعُوبُ بالمُفتَدِي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أيُّها الطِّفلُ الحَبيبْ  نفسِي بمَرْأى وَجْهِكَ الزَّاهي تطِيبْ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كُنْ سَاكِنَ القلبِ الرَّحيبْ  كي أُولَدَ اليَوْمَ بهَذا المَـــــــوْلِدِ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hatha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tabtahejo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elqolobo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watafrahosh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shoaobo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belmoftadi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ayyoh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alttefdo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alhabeeb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bemaraa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wajheka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elzzahi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tateeb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elrraheeb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olada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alyawma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behatha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almawledi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On this day: the hearts rejoice by the redeemer. O Beloved baby, You make my soul joyful by seeing You. Come to my heart so I would be born on this day.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042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5446</TotalTime>
  <Words>401</Words>
  <Application>Microsoft Office PowerPoint</Application>
  <PresentationFormat>عرض على الشاشة (4:3)</PresentationFormat>
  <Paragraphs>19</Paragraphs>
  <Slides>6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546</cp:revision>
  <dcterms:created xsi:type="dcterms:W3CDTF">2021-12-07T14:30:00Z</dcterms:created>
  <dcterms:modified xsi:type="dcterms:W3CDTF">2025-01-26T11:49:32Z</dcterms:modified>
</cp:coreProperties>
</file>