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31" r:id="rId4"/>
    <p:sldId id="326" r:id="rId5"/>
    <p:sldId id="332" r:id="rId6"/>
    <p:sldId id="328" r:id="rId7"/>
    <p:sldId id="334" r:id="rId8"/>
    <p:sldId id="330" r:id="rId9"/>
    <p:sldId id="33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31"/>
            <p14:sldId id="326"/>
            <p14:sldId id="332"/>
            <p14:sldId id="328"/>
            <p14:sldId id="334"/>
            <p14:sldId id="330"/>
            <p14:sldId id="3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47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45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39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97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29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470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هذا العيد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هَذا العِيد   المَجْدُ قد تعَالى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وَالنُّورُ قد تلالا  جاءَ المَسيحْ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هَذا المَسيحُ المُنتَظَرْ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مَنْ حُبُّهُ قد عَمَّ أفرَادَ البَشَرْ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200000"/>
              </a:lnSpc>
            </a:pP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 سَرَّنــــــــــــــــا هَذا الخَبَرْ   </a:t>
            </a:r>
          </a:p>
          <a:p>
            <a:pPr rtl="1">
              <a:lnSpc>
                <a:spcPct val="20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بُشْرَى لنا فالقلبُ أضْحَى مَسْتَريحْ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200000"/>
              </a:lnSpc>
            </a:pP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5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0082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هَذا العِيد مَلائِكُ السَّماءِ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قُبَّةِ الفضَاءِ قد أنشَدُوا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لِلهِ مَجْـــــــــــــدٌ في العُلا 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وَالسَّلمُ في الأرضِينَ قد عَمَّ المَلا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200000"/>
              </a:lnSpc>
            </a:pP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وَالحَـــــــــــــــــــقُّ أنْ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نُهَلِّلا</a:t>
            </a:r>
            <a:endParaRPr kumimoji="0" lang="ar-EG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20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مَعَ زُمْرَةِ الأمْلاكِ فِيمَـــــا مَجَّدُوا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200000"/>
              </a:lnSpc>
            </a:pP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7971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هَذا العِيد  قد تمَّتْ الوُعُودُ 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وَجَاءَنا المَوْعودُ  فادي العِبادْ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يُعْطي الوَرَى روحَ السَّلامْ  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وَالحُبِّ وَاللُّطفِ الَّذي يُحيي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الآنامْ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5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4305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20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يَنفي مِنَ الأرْضِ الظَّلامْ </a:t>
            </a:r>
          </a:p>
          <a:p>
            <a:pPr rtl="1">
              <a:lnSpc>
                <a:spcPct val="20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إذ نُــــورُهُ يَمْتدُّ في كُلِّ البِلادْ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200000"/>
              </a:lnSpc>
            </a:pP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7647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هَذا العِيد  تبتَهِجُ القلوبُ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وَتفرَحُ الشُّعُوبُ بالمُفتَدِي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أيُّها الطِّفلُ الحَبيبْ 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نفسِي بمَرْأى وَجْهِكَ الزَّاهي تطِيبْ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042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200000"/>
              </a:lnSpc>
            </a:pP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كُنْ سَاكِنَ القلبِ الرَّحيبْ  </a:t>
            </a:r>
          </a:p>
          <a:p>
            <a:pPr rtl="1">
              <a:lnSpc>
                <a:spcPct val="20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كي أُولَدَ اليَوْمَ بهَذا المَـــــــوْلِدِ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200000"/>
              </a:lnSpc>
            </a:pP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5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5376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5450</TotalTime>
  <Words>150</Words>
  <Application>Microsoft Office PowerPoint</Application>
  <PresentationFormat>عرض على الشاشة (4:3)</PresentationFormat>
  <Paragraphs>42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547</cp:revision>
  <dcterms:created xsi:type="dcterms:W3CDTF">2021-12-07T14:30:00Z</dcterms:created>
  <dcterms:modified xsi:type="dcterms:W3CDTF">2025-01-26T11:54:15Z</dcterms:modified>
</cp:coreProperties>
</file>