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23" r:id="rId3"/>
    <p:sldId id="326" r:id="rId4"/>
    <p:sldId id="328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6"/>
            <p14:sldId id="32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1" autoAdjust="0"/>
    <p:restoredTop sz="94660"/>
  </p:normalViewPr>
  <p:slideViewPr>
    <p:cSldViewPr>
      <p:cViewPr varScale="1">
        <p:scale>
          <a:sx n="57" d="100"/>
          <a:sy n="57" d="100"/>
        </p:scale>
        <p:origin x="52" y="6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60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139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 هَذِهِ الحَياة لا اُبالي بالهُمُوم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هَذِهِ الحَيَاة  لا أُبَالي بالهُمُومْ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فمَعِــــــــي الإلَه  وَهوَ مَعِـي يَدُومْ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هوَ يَحْمِينــــــــي  هوَ يَقشَعُ الغُيُومْ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يَقودُني يُرْشِدُنـي  طولَ الحَيــــــاة</a:t>
            </a: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hathehi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alhayah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la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obali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bel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homom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alelah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wahoa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yadoom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yahmini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yaqshaao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elghoyom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yaqodoni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yorshedoni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tolal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alhayah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do not mind troubles in this life since God is remaining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with me. He protects me and removes the clouds.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He leads me and guides me all through life.</a:t>
            </a:r>
            <a:endParaRPr lang="ar-EG" sz="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وَفي ظِلِّهِ سأعِيشُ في سَـــلامْ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مُبْتَهِجَـــــــــــــاً وَسْطَ كُلِّ الآلامْ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هوَ يَحفظُني فلا أخشَى مِن ظَلامْ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فنورُهُ يُرشِدُنــــــي طولَ الحَيــاة</a:t>
            </a:r>
          </a:p>
          <a:p>
            <a:pPr rtl="1"/>
            <a:br>
              <a:rPr kumimoji="0" lang="ar-EG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wafi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zellehi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aaeesho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mobtahejan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wasta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alalaam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yahfazoni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akhsha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zalam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fanoroho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yorshedoni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tola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alhayah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will live in peace in His shade, rejoicing in the middle of pains. He keeps me I fear no darkness;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His light guides me all through life.</a:t>
            </a:r>
            <a:endParaRPr lang="ar-EG" sz="7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0054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وَفي كُلِّ يَوْمٍ  أرفَع عَيْني إلَيْهِ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طارِحَاً دَوْمَـــــاً  كُلَّ هَمِّــي عَلَيْهِ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أحْيَا في اِطمِئنانٍ ناظِرَاً دَوْمَاً إلَيْهِ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فهوَ رَبِّي يَحْفظُنــي طولَ الحَيَــاة</a:t>
            </a:r>
          </a:p>
          <a:p>
            <a:pPr rtl="1"/>
            <a:br>
              <a:rPr kumimoji="0" lang="ar-EG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wafi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yawmen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arfaao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elayhi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tarehan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dawman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hammi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aalayhi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etmeananen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nazeran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dawman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elayhi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fahoa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yahfazoni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tola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alhayah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lift my eyes to Him everyday and lay all my burdens on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him. I live assured when I keep my eyes on Him.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He is my Lord Who keeps me all through life.</a:t>
            </a:r>
            <a:endParaRPr lang="ar-EG" sz="7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4305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5452</TotalTime>
  <Words>273</Words>
  <Application>Microsoft Office PowerPoint</Application>
  <PresentationFormat>عرض على الشاشة (4:3)</PresentationFormat>
  <Paragraphs>16</Paragraphs>
  <Slides>5</Slides>
  <Notes>3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549</cp:revision>
  <dcterms:created xsi:type="dcterms:W3CDTF">2021-12-07T14:30:00Z</dcterms:created>
  <dcterms:modified xsi:type="dcterms:W3CDTF">2025-01-26T11:45:00Z</dcterms:modified>
</cp:coreProperties>
</file>