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3" r:id="rId3"/>
    <p:sldId id="326" r:id="rId4"/>
    <p:sldId id="32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هَذِهِ الحَياة لا اُبالي بالهُمُوم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هَذِهِ الحَيَاة  لا أُبَالي بالهُمُومْ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فمَعِــــــــي الإلَه  وَهوَ مَعِـي يَدُومْ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يَحْمِينــــــــي  هوَ يَقشَعُ الغُيُومْ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يَقودُني يُرْشِدُنـي  طولَ الحَيــــــاة</a:t>
            </a: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وَفي ظِلِّهِ سأعِيشُ في سَـــلامْ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مُبْتَهِجَـــــــــــــاً وَسْطَ كُلِّ الآلامْ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هوَ يَحفظُني فلا أخشَى مِن ظَلامْ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فنورُهُ يُرشِدُنــــــي طولَ الحَيــاة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وَفي كُلِّ يَوْمٍ  أرفَع عَيْني إلَيْهِ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طارِحَاً دَوْمَـــــاً  كُلَّ هَمِّــي عَلَيْهِ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أحْيَا في اِطمِئنانٍ ناظِرَاً دَوْمَاً إلَيْهِ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فهوَ رَبِّي يَحْفظُنــي طولَ الحَيَــاة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5452</TotalTime>
  <Words>87</Words>
  <Application>Microsoft Office PowerPoint</Application>
  <PresentationFormat>عرض على الشاشة (4:3)</PresentationFormat>
  <Paragraphs>14</Paragraphs>
  <Slides>5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550</cp:revision>
  <dcterms:created xsi:type="dcterms:W3CDTF">2021-12-07T14:30:00Z</dcterms:created>
  <dcterms:modified xsi:type="dcterms:W3CDTF">2025-01-26T11:46:51Z</dcterms:modified>
</cp:coreProperties>
</file>