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3" r:id="rId3"/>
    <p:sldId id="32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هَذِهِ الحَيَاة وَالعُمرُ يَعبُرُ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هَذِهِ الحَيَـــــاة وَالعُمــــــــــــرُ يَعبُرُ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نَعيشُ نَشــــــــهَدُ  نَعيشُ نَكــــــــــــرِزُ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 شَخصِهِ العَجيب   عَن حُبِّهِ الغَريب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إذ مَــــاتَ بالصَّليب   لِيُنقِذَ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الخُطَــــــاة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hathehi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alhayah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walaomro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yaaboro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naaeesho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nashhado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naaeesho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nakrezo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shakhSehe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alaajeeb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hobbehi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alghareeb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eth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belSSaleeb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yonqetha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alkhotah</a:t>
            </a: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 life goes by, we live testifying about His wonderful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love as He died on the cross to save the sinners.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هَذا هوَ يَســــوع   مُخَلِّصُ الجُمُوع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مِن أجلِكَ قد ذَاقَ   رَبِّي مُرَّ الهَوَان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هَل إلَيْــــــهِ تُقبِلُ   لِيَأخُذَ مَكَــــــانَهُ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وَهَل إلَيْــــهِ تُقبِلُ   وَتَفتَحُ القَلبَ لَهُ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hatha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mokhalleSo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eljomoa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ajleka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thaqa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rabbi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morra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alhawan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elayhi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toqbelo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yaakhotha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makanaho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elayhi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toqbelo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taftaho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alqalba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laho</a:t>
            </a: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He is Jesus; the savior. He experienced the bitterness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of shame for you. Would you come and open your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heart so He can take His place in your life?</a:t>
            </a: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5450</TotalTime>
  <Words>172</Words>
  <Application>Microsoft Office PowerPoint</Application>
  <PresentationFormat>عرض على الشاشة (4:3)</PresentationFormat>
  <Paragraphs>10</Paragraphs>
  <Slides>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548</cp:revision>
  <dcterms:created xsi:type="dcterms:W3CDTF">2021-12-07T14:30:00Z</dcterms:created>
  <dcterms:modified xsi:type="dcterms:W3CDTF">2023-10-29T17:16:37Z</dcterms:modified>
</cp:coreProperties>
</file>