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3" r:id="rId3"/>
    <p:sldId id="326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5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هَذِهِ الحَيَاة وَالعُمرُ يَعبُرُ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هَذِهِ الحَيَـــــاة وَالعُمــــــــــــرُ يَعبُرُ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نَعيشُ نَشــــــــهَدُ  نَعيشُ نَكــــــــــــرِزُ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عَن شَخصِهِ العَجيب   عَن حُبِّهِ الغَريب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إذ مَــــاتَ بالصَّليب   لِيُنقِذَ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الخُطَــــــاة</a:t>
            </a:r>
            <a:endParaRPr kumimoji="0" lang="ar-EG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هَذا هوَ يَســــوع   مُخَلِّصُ الجُمُوع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مِن أجلِكَ قد ذَاقَ   رَبِّي مُرَّ الهَوَان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هَل إلَيْــــــهِ تُقبِلُ   لِيَأخُذَ مَكَــــــانَهُ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وَهَل إلَيْــــهِ تُقبِلُ   وَتَفتَحُ القَلبَ لَهُ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5450</TotalTime>
  <Words>58</Words>
  <Application>Microsoft Office PowerPoint</Application>
  <PresentationFormat>عرض على الشاشة (4:3)</PresentationFormat>
  <Paragraphs>6</Paragraphs>
  <Slides>4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549</cp:revision>
  <dcterms:created xsi:type="dcterms:W3CDTF">2021-12-07T14:30:00Z</dcterms:created>
  <dcterms:modified xsi:type="dcterms:W3CDTF">2025-01-26T09:04:42Z</dcterms:modified>
</cp:coreProperties>
</file>