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3" r:id="rId3"/>
    <p:sldId id="326" r:id="rId4"/>
    <p:sldId id="328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5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39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هَذهِ جَمِيعِها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(في هَذهِ جَمِيعِها   إن كانَ مَجدَاً أو هَوَان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مادَامَ رَبِّي مُسنِدِي   أنمُو دَواماً في الإيمَان)2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(وَلي اِسمُهُ بُرجي الحَصِين تَمَنُّعِي أسمَى ضَمَان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فِيهِ نَوَالُ نُصرَتي   وَغِبطَتي آناً فآن)2</a:t>
            </a: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(fi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hathehi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jameeaeha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in </a:t>
            </a:r>
            <a:r>
              <a:rPr kumimoji="0" lang="en-US" sz="3000" b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kana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majdan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aw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hawan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madama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rabbi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mosnedi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anmo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dawaman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fil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eman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wali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esmoho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borji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elhaSeen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tamannoai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asma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Daman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fihi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nawalo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noSrati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ghebtati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aanan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fa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grow in faith in all situations because I depend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on the Lord. His name is my tower and my security. There I have victory and joy all the time.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(في هَذهِ جَمِيعِها  لا فَرقَ عِندِي في المَكان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فسَيِّدي هوَ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هوَ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دَوْمَاً عَلى مَرِّ الزَّمَان)2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(يُخَفِّفُ حِملَ الصَّليب   يُحِيطُ قلبي بالحَنان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فَتَنسَبي نفسي بهِ   وَيَلهَجُ لَهُ اللِّسَان)2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(fi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hathehi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jameeaeha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la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farqa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aendi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fil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makan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sayedi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dawman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marri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elzzaman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yokhaffefo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hemla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elSSaleeb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yoheeto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qalbi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bel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hanan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tansabi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nafsi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behi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yalhajo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laho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ellesan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It does not matter where, God is the same all the time. He makes it easier to carry the cross. He captures my soul and my tongue praises Him.</a:t>
            </a:r>
            <a:endParaRPr lang="ar-EG" sz="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(في هَذهِ جَمِيعِها   لَهُ فؤادِي وَالجِنان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كَرَّستُ كُلَّ مُهجَتي كي أُسكَبَ في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جَثسيمان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(إن آجلاً أو عَاجلاً   لابُدَّ يأتيني الأوَان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وَأنسَي ضِيقي وَالنَّحيب   حِينَ أرَاهُ بالعَيَان)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(fi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hathehi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jameeaeha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laho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foaadi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wal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jenan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karrasto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mohjati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kai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oskaba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jathsiman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(in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aajelan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aw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aajelan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labodda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yaatini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alawan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Diqi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walnnaheeb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heena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araho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bel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aayan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give Him my heart and mind in all situations. I want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to be poured in Gethsemane. Time will come when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see Him and forget all my worries. </a:t>
            </a:r>
            <a:endParaRPr lang="ar-EG" sz="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30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5463</TotalTime>
  <Words>341</Words>
  <Application>Microsoft Office PowerPoint</Application>
  <PresentationFormat>عرض على الشاشة (4:3)</PresentationFormat>
  <Paragraphs>14</Paragraphs>
  <Slides>5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549</cp:revision>
  <dcterms:created xsi:type="dcterms:W3CDTF">2021-12-07T14:30:00Z</dcterms:created>
  <dcterms:modified xsi:type="dcterms:W3CDTF">2025-01-26T08:46:12Z</dcterms:modified>
</cp:coreProperties>
</file>