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3" r:id="rId3"/>
    <p:sldId id="326" r:id="rId4"/>
    <p:sldId id="32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83229"/>
            <a:ext cx="9144000" cy="243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في هَذهِ جَمِيعِها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هَذهِ جَمِيعِها   إن كانَ مَجدَاً أو هَوَان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مادَامَ رَبِّي مُسنِدِي   أنمُو دَواماً في الإيمَان)2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(وَلي اِسمُهُ بُرجي الحَصِين تَمَنُّعِي أسمَى ضَمَان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فِيهِ نَوَالُ نُصرَتي   وَغِبطَتي آناً فآن)2</a:t>
            </a: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هَذهِ جَمِيعِها  لا فَرقَ عِندِي في المَكان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فسَيِّدي هوَ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هوَ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دَوْمَاً عَلى مَرِّ الزَّمَان)2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(يُخَفِّفُ حِملَ الصَّليب   يُحِيطُ قلبي بالحَنان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فَتَنسَبي نفسي بهِ   وَيَلهَجُ لَهُ اللِّسَان)2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هَذهِ جَمِيعِها   لَهُ فؤادِي وَالجِنان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كَرَّستُ كُلَّ مُهجَتي كي أُسكَبَ في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جَثسيمان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(إن آجلاً أو عَاجلاً   لابُدَّ يأتيني الأوَان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وَأنسَي ضِيقي وَالنَّحيب   حِينَ أرَاهُ بالعَيَان)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>
              <a:lnSpc>
                <a:spcPct val="150000"/>
              </a:lnSpc>
            </a:pP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5464</TotalTime>
  <Words>117</Words>
  <Application>Microsoft Office PowerPoint</Application>
  <PresentationFormat>عرض على الشاشة (4:3)</PresentationFormat>
  <Paragraphs>9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550</cp:revision>
  <dcterms:created xsi:type="dcterms:W3CDTF">2021-12-07T14:30:00Z</dcterms:created>
  <dcterms:modified xsi:type="dcterms:W3CDTF">2025-01-26T08:47:49Z</dcterms:modified>
</cp:coreProperties>
</file>